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743" r:id="rId2"/>
  </p:sldMasterIdLst>
  <p:notesMasterIdLst>
    <p:notesMasterId r:id="rId11"/>
  </p:notesMasterIdLst>
  <p:handoutMasterIdLst>
    <p:handoutMasterId r:id="rId12"/>
  </p:handoutMasterIdLst>
  <p:sldIdLst>
    <p:sldId id="2134805909" r:id="rId3"/>
    <p:sldId id="2134805902" r:id="rId4"/>
    <p:sldId id="2134805903" r:id="rId5"/>
    <p:sldId id="2134805908" r:id="rId6"/>
    <p:sldId id="2134805904" r:id="rId7"/>
    <p:sldId id="2134805905" r:id="rId8"/>
    <p:sldId id="2134805906" r:id="rId9"/>
    <p:sldId id="2134805907" r:id="rId10"/>
  </p:sldIdLst>
  <p:sldSz cx="9144000" cy="5143500" type="screen16x9"/>
  <p:notesSz cx="6761163" cy="9942513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2573" userDrawn="1">
          <p15:clr>
            <a:srgbClr val="A4A3A4"/>
          </p15:clr>
        </p15:guide>
        <p15:guide id="6" orient="horz" pos="3094" userDrawn="1">
          <p15:clr>
            <a:srgbClr val="A4A3A4"/>
          </p15:clr>
        </p15:guide>
        <p15:guide id="10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71E"/>
    <a:srgbClr val="F5F4F6"/>
    <a:srgbClr val="FFA70D"/>
    <a:srgbClr val="A3ACB6"/>
    <a:srgbClr val="4D5964"/>
    <a:srgbClr val="DADEE0"/>
    <a:srgbClr val="64737D"/>
    <a:srgbClr val="FFA363"/>
    <a:srgbClr val="37424C"/>
    <a:srgbClr val="4C5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92201" autoAdjust="0"/>
  </p:normalViewPr>
  <p:slideViewPr>
    <p:cSldViewPr snapToGrid="0" showGuides="1">
      <p:cViewPr varScale="1">
        <p:scale>
          <a:sx n="135" d="100"/>
          <a:sy n="135" d="100"/>
        </p:scale>
        <p:origin x="822" y="120"/>
      </p:cViewPr>
      <p:guideLst>
        <p:guide orient="horz" pos="2573"/>
        <p:guide orient="horz" pos="30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1986" y="6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2024-5BC4-BB41-B9F9-27F301B58FB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AA059-C894-0D4E-BB98-3AB64AFFF0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4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1AA6-805A-D24E-8DB6-F6DCE947AD0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57E2E-2576-6B4F-929E-E85FD75A9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2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57E2E-2576-6B4F-929E-E85FD75A94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4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57E2E-2576-6B4F-929E-E85FD75A94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879475"/>
            <a:ext cx="8650285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0" name="Текст 24">
            <a:extLst>
              <a:ext uri="{FF2B5EF4-FFF2-40B4-BE49-F238E27FC236}">
                <a16:creationId xmlns:a16="http://schemas.microsoft.com/office/drawing/2014/main" id="{CBCE1B09-895D-4A82-8C3F-D057AA57EF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2D5717D-7431-AC44-9099-FCC716B9AAE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0" name="Дата 4">
            <a:extLst>
              <a:ext uri="{FF2B5EF4-FFF2-40B4-BE49-F238E27FC236}">
                <a16:creationId xmlns:a16="http://schemas.microsoft.com/office/drawing/2014/main" id="{8426D6AC-BEB6-A44B-96FF-BDE8D06BF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1" name="Нижний колонтитул 3">
            <a:extLst>
              <a:ext uri="{FF2B5EF4-FFF2-40B4-BE49-F238E27FC236}">
                <a16:creationId xmlns:a16="http://schemas.microsoft.com/office/drawing/2014/main" id="{821E2D24-A638-8241-81C3-880307F2C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881995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X2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2" hasCustomPrompt="1"/>
          </p:nvPr>
        </p:nvSpPr>
        <p:spPr>
          <a:xfrm>
            <a:off x="290856" y="1255713"/>
            <a:ext cx="4101757" cy="192964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7" y="1255713"/>
            <a:ext cx="4186237" cy="192964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290856" y="3580976"/>
            <a:ext cx="4101757" cy="10783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4751387" y="3580976"/>
            <a:ext cx="4186237" cy="10783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AA8FA224-4A74-40FB-8034-6E13BD2CAD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328449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FD734376-0E2F-4A18-9F91-F14D495C93B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51386" y="3284495"/>
            <a:ext cx="4186239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Текст 24">
            <a:extLst>
              <a:ext uri="{FF2B5EF4-FFF2-40B4-BE49-F238E27FC236}">
                <a16:creationId xmlns:a16="http://schemas.microsoft.com/office/drawing/2014/main" id="{87A4041B-EC3D-440F-B51F-C9D72BFC2B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F9E4E-6137-C444-B6EF-0F7FEB563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AE9245B-C044-DC45-8842-224C2644AC1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1" name="Дата 4">
            <a:extLst>
              <a:ext uri="{FF2B5EF4-FFF2-40B4-BE49-F238E27FC236}">
                <a16:creationId xmlns:a16="http://schemas.microsoft.com/office/drawing/2014/main" id="{F6FF8EF2-BF9D-3045-B81A-8CDA9791E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2" name="Нижний колонтитул 3">
            <a:extLst>
              <a:ext uri="{FF2B5EF4-FFF2-40B4-BE49-F238E27FC236}">
                <a16:creationId xmlns:a16="http://schemas.microsoft.com/office/drawing/2014/main" id="{31D0F4A3-C720-AC49-AC64-C39F88475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558966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mage X2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2" hasCustomPrompt="1"/>
          </p:nvPr>
        </p:nvSpPr>
        <p:spPr>
          <a:xfrm>
            <a:off x="290841" y="1255713"/>
            <a:ext cx="4101772" cy="1398588"/>
          </a:xfrm>
          <a:prstGeom prst="rect">
            <a:avLst/>
          </a:prstGeom>
          <a:noFill/>
        </p:spPr>
        <p:txBody>
          <a:bodyPr tIns="1260000" rtlCol="0" anchor="b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8" y="2977341"/>
            <a:ext cx="4186236" cy="1681971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4751388" y="1255713"/>
            <a:ext cx="4186236" cy="13985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296949" y="2977341"/>
            <a:ext cx="4095664" cy="16819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429C0759-E051-4CDA-97F2-6CBF7728AA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AE835-F34E-F64B-9566-2158D282C0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1DB5D56-154F-8F4B-AF3A-BA7EB36AF35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926B0CFC-C622-DD4B-896B-D740F5190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2DB20F4E-FDC9-8C42-BC56-DFB09957D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719006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57" userDrawn="1">
          <p15:clr>
            <a:srgbClr val="FBAE40"/>
          </p15:clr>
        </p15:guide>
        <p15:guide id="3" orient="horz" pos="175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511" y="1255713"/>
            <a:ext cx="410527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751387" y="1255713"/>
            <a:ext cx="4185076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BE09469A-DBFE-440F-8DE4-BAC917C0B99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4991F76C-902B-4B1A-B631-C75C1B7AB1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51387" y="879475"/>
            <a:ext cx="4185076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CA8952D7-8850-4F18-8C3A-25EB6AD0D3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7A56B-75C1-1D4D-AEC5-57FA7B58BD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A283448-C20F-7B4A-86BA-0A8386DC42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0" name="Дата 4">
            <a:extLst>
              <a:ext uri="{FF2B5EF4-FFF2-40B4-BE49-F238E27FC236}">
                <a16:creationId xmlns:a16="http://schemas.microsoft.com/office/drawing/2014/main" id="{781C1A0B-8C5D-2D44-BE3C-70BE30AD2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1" name="Нижний колонтитул 3">
            <a:extLst>
              <a:ext uri="{FF2B5EF4-FFF2-40B4-BE49-F238E27FC236}">
                <a16:creationId xmlns:a16="http://schemas.microsoft.com/office/drawing/2014/main" id="{B4D1D4CD-895A-DA4D-9A1B-1CC11BFEC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736999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841" y="879475"/>
            <a:ext cx="4101772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751387" y="879476"/>
            <a:ext cx="4186237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4" name="Текст 24">
            <a:extLst>
              <a:ext uri="{FF2B5EF4-FFF2-40B4-BE49-F238E27FC236}">
                <a16:creationId xmlns:a16="http://schemas.microsoft.com/office/drawing/2014/main" id="{D0F8BEBD-C463-464C-B780-B9E3052199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8E573-1DD3-AE4D-A3C0-71509623B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F06A5D8-CCAB-374A-AF5A-00AD1CB1E5C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6784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6" name="Дата 4">
            <a:extLst>
              <a:ext uri="{FF2B5EF4-FFF2-40B4-BE49-F238E27FC236}">
                <a16:creationId xmlns:a16="http://schemas.microsoft.com/office/drawing/2014/main" id="{4FED683A-0F57-334B-AE8C-DC62A6CF0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7" name="Нижний колонтитул 3">
            <a:extLst>
              <a:ext uri="{FF2B5EF4-FFF2-40B4-BE49-F238E27FC236}">
                <a16:creationId xmlns:a16="http://schemas.microsoft.com/office/drawing/2014/main" id="{D967F24A-4EB2-7B4A-A6C0-646B2DD0D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85196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4">
            <a:extLst>
              <a:ext uri="{FF2B5EF4-FFF2-40B4-BE49-F238E27FC236}">
                <a16:creationId xmlns:a16="http://schemas.microsoft.com/office/drawing/2014/main" id="{D2D06FD6-E531-409F-B22D-AE8E7CC554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A7645-3D18-E544-8754-60620DCBE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B921BE-4375-024B-A522-01B26C6F7C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4" name="Дата 4">
            <a:extLst>
              <a:ext uri="{FF2B5EF4-FFF2-40B4-BE49-F238E27FC236}">
                <a16:creationId xmlns:a16="http://schemas.microsoft.com/office/drawing/2014/main" id="{5E61BE9E-F397-FD46-8967-D4DCBED88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5" name="Нижний колонтитул 3">
            <a:extLst>
              <a:ext uri="{FF2B5EF4-FFF2-40B4-BE49-F238E27FC236}">
                <a16:creationId xmlns:a16="http://schemas.microsoft.com/office/drawing/2014/main" id="{DED80212-7F93-5848-BC2A-58A98510A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0512" y="1255712"/>
            <a:ext cx="4102101" cy="3403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4751388" y="879475"/>
            <a:ext cx="4186236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Диаграмма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C919E59-8E37-479C-B80D-3B385BABD09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AE13BB2F-9A14-45CB-B547-513F877226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A039D8-3F68-314F-A9D9-0D9B03C2A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2EE5D643-3D71-8B4B-A849-68350D8EC52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8" name="Дата 4">
            <a:extLst>
              <a:ext uri="{FF2B5EF4-FFF2-40B4-BE49-F238E27FC236}">
                <a16:creationId xmlns:a16="http://schemas.microsoft.com/office/drawing/2014/main" id="{51D96830-00B0-8E4E-B29A-35109977C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9" name="Нижний колонтитул 3">
            <a:extLst>
              <a:ext uri="{FF2B5EF4-FFF2-40B4-BE49-F238E27FC236}">
                <a16:creationId xmlns:a16="http://schemas.microsoft.com/office/drawing/2014/main" id="{5664B7C5-3E7D-0749-AD12-355EAFB38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91822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51388" y="1255713"/>
            <a:ext cx="418623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287338" y="879476"/>
            <a:ext cx="4105274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Диаграмма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8EED61C0-B092-4BC5-97C2-1AA87542C36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879476"/>
            <a:ext cx="4186236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24CC7A85-05D4-4977-8C61-688F7A7165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C1176-CF81-6141-A509-F182042D45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BF9BBB6-726B-1742-B613-E564226593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8" name="Дата 4">
            <a:extLst>
              <a:ext uri="{FF2B5EF4-FFF2-40B4-BE49-F238E27FC236}">
                <a16:creationId xmlns:a16="http://schemas.microsoft.com/office/drawing/2014/main" id="{CD53510F-5CF3-5043-AFB6-956E97006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9" name="Нижний колонтитул 3">
            <a:extLst>
              <a:ext uri="{FF2B5EF4-FFF2-40B4-BE49-F238E27FC236}">
                <a16:creationId xmlns:a16="http://schemas.microsoft.com/office/drawing/2014/main" id="{11F00296-65D9-E144-8315-5F1E22FB9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221557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287336" y="900112"/>
            <a:ext cx="8650287" cy="375920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2345DF59-BBCB-41DB-929B-63B38560BF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DD74D-F5E0-6A42-9BF7-07F095BE32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640023-7E3D-3344-B387-5DC78FD1B46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5" name="Дата 4">
            <a:extLst>
              <a:ext uri="{FF2B5EF4-FFF2-40B4-BE49-F238E27FC236}">
                <a16:creationId xmlns:a16="http://schemas.microsoft.com/office/drawing/2014/main" id="{77B16A85-BB60-6243-A382-E769102A8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6" name="Нижний колонтитул 3">
            <a:extLst>
              <a:ext uri="{FF2B5EF4-FFF2-40B4-BE49-F238E27FC236}">
                <a16:creationId xmlns:a16="http://schemas.microsoft.com/office/drawing/2014/main" id="{B56BD560-8F6E-8A42-8719-13FA4987C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100256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1255713"/>
            <a:ext cx="4105275" cy="33963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4751388" y="879475"/>
            <a:ext cx="4186237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Таблица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2D64139-D484-4175-97CF-AB8A2E4A96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7" name="Текст 24">
            <a:extLst>
              <a:ext uri="{FF2B5EF4-FFF2-40B4-BE49-F238E27FC236}">
                <a16:creationId xmlns:a16="http://schemas.microsoft.com/office/drawing/2014/main" id="{F837D74A-EB57-480F-9880-4126AC6DAB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DDF3D-F02E-6B42-A49B-48B0429397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EE49CB5-ACFD-1043-83C3-0DEC05D8C6F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F8C6AE3C-C6B5-BE42-A939-16B81882F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0DA6885D-9FE7-D843-95D0-778DECB23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809380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51387" y="1255713"/>
            <a:ext cx="418623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287336" y="879475"/>
            <a:ext cx="4105277" cy="3779837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Таблица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C385EAEF-C319-4A15-B26F-4EAEEDA4FEA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1387" y="883595"/>
            <a:ext cx="4186237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7" name="Текст 24">
            <a:extLst>
              <a:ext uri="{FF2B5EF4-FFF2-40B4-BE49-F238E27FC236}">
                <a16:creationId xmlns:a16="http://schemas.microsoft.com/office/drawing/2014/main" id="{3B2D64E0-CC08-4A77-B88C-725F631E15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45CA1-9A66-5D40-856E-DD91FC606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003" y="236440"/>
            <a:ext cx="8645622" cy="2254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29FC0D2-7E66-AB4A-BDA2-DE77D6455EA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3B7F8B1C-CBC2-F843-BF97-8DD085C91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08653547-C381-E147-92AB-907DEFF41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68033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X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9144002" cy="514350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0006C937-D4AF-4766-B801-D2A88564D3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5EECD63-D66C-A34D-81D3-806545FA062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1FEA8E48-FDFF-AC45-9488-C091E5F99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54E0888B-F95E-654C-88CB-4D3A7DC37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084944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287335" y="900113"/>
            <a:ext cx="8653793" cy="3759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Таблица</a:t>
            </a:r>
          </a:p>
        </p:txBody>
      </p:sp>
      <p:sp>
        <p:nvSpPr>
          <p:cNvPr id="14" name="Текст 24">
            <a:extLst>
              <a:ext uri="{FF2B5EF4-FFF2-40B4-BE49-F238E27FC236}">
                <a16:creationId xmlns:a16="http://schemas.microsoft.com/office/drawing/2014/main" id="{D4F95CB2-C1A8-489E-9D98-4429A2C26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0B22F-B8AD-B246-B970-8ECA89342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89ADB1E-0601-0D46-A72A-9CA7FE26602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6" name="Дата 4">
            <a:extLst>
              <a:ext uri="{FF2B5EF4-FFF2-40B4-BE49-F238E27FC236}">
                <a16:creationId xmlns:a16="http://schemas.microsoft.com/office/drawing/2014/main" id="{409E9357-818A-E545-AA8B-5FF062207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7" name="Нижний колонтитул 3">
            <a:extLst>
              <a:ext uri="{FF2B5EF4-FFF2-40B4-BE49-F238E27FC236}">
                <a16:creationId xmlns:a16="http://schemas.microsoft.com/office/drawing/2014/main" id="{C5AACCD1-55A4-A941-9490-58F7202D7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747926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879475"/>
            <a:ext cx="8650285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0" name="Текст 24">
            <a:extLst>
              <a:ext uri="{FF2B5EF4-FFF2-40B4-BE49-F238E27FC236}">
                <a16:creationId xmlns:a16="http://schemas.microsoft.com/office/drawing/2014/main" id="{CBCE1B09-895D-4A82-8C3F-D057AA57EF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2D5717D-7431-AC44-9099-FCC716B9AAE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0" name="Дата 4">
            <a:extLst>
              <a:ext uri="{FF2B5EF4-FFF2-40B4-BE49-F238E27FC236}">
                <a16:creationId xmlns:a16="http://schemas.microsoft.com/office/drawing/2014/main" id="{8426D6AC-BEB6-A44B-96FF-BDE8D06BF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1" name="Нижний колонтитул 3">
            <a:extLst>
              <a:ext uri="{FF2B5EF4-FFF2-40B4-BE49-F238E27FC236}">
                <a16:creationId xmlns:a16="http://schemas.microsoft.com/office/drawing/2014/main" id="{821E2D24-A638-8241-81C3-880307F2C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868637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X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9144002" cy="514350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0006C937-D4AF-4766-B801-D2A88564D3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5EECD63-D66C-A34D-81D3-806545FA062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1FEA8E48-FDFF-AC45-9488-C091E5F99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54E0888B-F95E-654C-88CB-4D3A7DC37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276602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mageXL">
    <p:bg>
      <p:bgPr>
        <a:solidFill>
          <a:srgbClr val="4D5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-2" y="0"/>
            <a:ext cx="9144002" cy="514350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20" name="Текст 24">
            <a:extLst>
              <a:ext uri="{FF2B5EF4-FFF2-40B4-BE49-F238E27FC236}">
                <a16:creationId xmlns:a16="http://schemas.microsoft.com/office/drawing/2014/main" id="{650307E6-49C5-4CFE-9B9E-86808DF676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53992D9-367E-3543-BD10-85E41465BB4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30" name="Дата 4">
            <a:extLst>
              <a:ext uri="{FF2B5EF4-FFF2-40B4-BE49-F238E27FC236}">
                <a16:creationId xmlns:a16="http://schemas.microsoft.com/office/drawing/2014/main" id="{6FC46263-5EC9-9940-B73B-640274A36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31" name="Нижний колонтитул 3">
            <a:extLst>
              <a:ext uri="{FF2B5EF4-FFF2-40B4-BE49-F238E27FC236}">
                <a16:creationId xmlns:a16="http://schemas.microsoft.com/office/drawing/2014/main" id="{DEFCE895-4787-B041-BA53-AF9D4CC96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  <p:sp>
        <p:nvSpPr>
          <p:cNvPr id="14" name="Graphic 335">
            <a:extLst>
              <a:ext uri="{FF2B5EF4-FFF2-40B4-BE49-F238E27FC236}">
                <a16:creationId xmlns:a16="http://schemas.microsoft.com/office/drawing/2014/main" id="{5EBBD5B4-BF91-2545-A3B3-2AA241163282}"/>
              </a:ext>
            </a:extLst>
          </p:cNvPr>
          <p:cNvSpPr>
            <a:spLocks noChangeAspect="1"/>
          </p:cNvSpPr>
          <p:nvPr userDrawn="1"/>
        </p:nvSpPr>
        <p:spPr>
          <a:xfrm>
            <a:off x="7357065" y="4721842"/>
            <a:ext cx="1584091" cy="216000"/>
          </a:xfrm>
          <a:custGeom>
            <a:avLst/>
            <a:gdLst>
              <a:gd name="connsiteX0" fmla="*/ 1550049 w 9140947"/>
              <a:gd name="connsiteY0" fmla="*/ 0 h 1246421"/>
              <a:gd name="connsiteX1" fmla="*/ 24169 w 9140947"/>
              <a:gd name="connsiteY1" fmla="*/ 513847 h 1246421"/>
              <a:gd name="connsiteX2" fmla="*/ 0 w 9140947"/>
              <a:gd name="connsiteY2" fmla="*/ 624015 h 1246421"/>
              <a:gd name="connsiteX3" fmla="*/ 24975 w 9140947"/>
              <a:gd name="connsiteY3" fmla="*/ 733378 h 1246421"/>
              <a:gd name="connsiteX4" fmla="*/ 26586 w 9140947"/>
              <a:gd name="connsiteY4" fmla="*/ 736595 h 1246421"/>
              <a:gd name="connsiteX5" fmla="*/ 29809 w 9140947"/>
              <a:gd name="connsiteY5" fmla="*/ 743832 h 1246421"/>
              <a:gd name="connsiteX6" fmla="*/ 1550049 w 9140947"/>
              <a:gd name="connsiteY6" fmla="*/ 1246421 h 1246421"/>
              <a:gd name="connsiteX7" fmla="*/ 3100098 w 9140947"/>
              <a:gd name="connsiteY7" fmla="*/ 623211 h 1246421"/>
              <a:gd name="connsiteX8" fmla="*/ 1550049 w 9140947"/>
              <a:gd name="connsiteY8" fmla="*/ 0 h 1246421"/>
              <a:gd name="connsiteX9" fmla="*/ 1435648 w 9140947"/>
              <a:gd name="connsiteY9" fmla="*/ 132684 h 1246421"/>
              <a:gd name="connsiteX10" fmla="*/ 1352668 w 9140947"/>
              <a:gd name="connsiteY10" fmla="*/ 447907 h 1246421"/>
              <a:gd name="connsiteX11" fmla="*/ 994964 w 9140947"/>
              <a:gd name="connsiteY11" fmla="*/ 744636 h 1246421"/>
              <a:gd name="connsiteX12" fmla="*/ 1280966 w 9140947"/>
              <a:gd name="connsiteY12" fmla="*/ 102930 h 1246421"/>
              <a:gd name="connsiteX13" fmla="*/ 1281771 w 9140947"/>
              <a:gd name="connsiteY13" fmla="*/ 102930 h 1246421"/>
              <a:gd name="connsiteX14" fmla="*/ 1435648 w 9140947"/>
              <a:gd name="connsiteY14" fmla="*/ 132684 h 1246421"/>
              <a:gd name="connsiteX15" fmla="*/ 2084993 w 9140947"/>
              <a:gd name="connsiteY15" fmla="*/ 757502 h 1246421"/>
              <a:gd name="connsiteX16" fmla="*/ 2080159 w 9140947"/>
              <a:gd name="connsiteY16" fmla="*/ 747853 h 1246421"/>
              <a:gd name="connsiteX17" fmla="*/ 2089021 w 9140947"/>
              <a:gd name="connsiteY17" fmla="*/ 736595 h 1246421"/>
              <a:gd name="connsiteX18" fmla="*/ 2217924 w 9140947"/>
              <a:gd name="connsiteY18" fmla="*/ 710058 h 1246421"/>
              <a:gd name="connsiteX19" fmla="*/ 2225174 w 9140947"/>
              <a:gd name="connsiteY19" fmla="*/ 703625 h 1246421"/>
              <a:gd name="connsiteX20" fmla="*/ 2245315 w 9140947"/>
              <a:gd name="connsiteY20" fmla="*/ 640902 h 1246421"/>
              <a:gd name="connsiteX21" fmla="*/ 2237259 w 9140947"/>
              <a:gd name="connsiteY21" fmla="*/ 628840 h 1246421"/>
              <a:gd name="connsiteX22" fmla="*/ 1996373 w 9140947"/>
              <a:gd name="connsiteY22" fmla="*/ 615169 h 1246421"/>
              <a:gd name="connsiteX23" fmla="*/ 1973009 w 9140947"/>
              <a:gd name="connsiteY23" fmla="*/ 621602 h 1246421"/>
              <a:gd name="connsiteX24" fmla="*/ 1876333 w 9140947"/>
              <a:gd name="connsiteY24" fmla="*/ 687542 h 1246421"/>
              <a:gd name="connsiteX25" fmla="*/ 1854580 w 9140947"/>
              <a:gd name="connsiteY25" fmla="*/ 739811 h 1246421"/>
              <a:gd name="connsiteX26" fmla="*/ 1550855 w 9140947"/>
              <a:gd name="connsiteY26" fmla="*/ 997941 h 1246421"/>
              <a:gd name="connsiteX27" fmla="*/ 795971 w 9140947"/>
              <a:gd name="connsiteY27" fmla="*/ 988291 h 1246421"/>
              <a:gd name="connsiteX28" fmla="*/ 792749 w 9140947"/>
              <a:gd name="connsiteY28" fmla="*/ 987487 h 1246421"/>
              <a:gd name="connsiteX29" fmla="*/ 762134 w 9140947"/>
              <a:gd name="connsiteY29" fmla="*/ 1003570 h 1246421"/>
              <a:gd name="connsiteX30" fmla="*/ 734743 w 9140947"/>
              <a:gd name="connsiteY30" fmla="*/ 1064685 h 1246421"/>
              <a:gd name="connsiteX31" fmla="*/ 203827 w 9140947"/>
              <a:gd name="connsiteY31" fmla="*/ 693171 h 1246421"/>
              <a:gd name="connsiteX32" fmla="*/ 203827 w 9140947"/>
              <a:gd name="connsiteY32" fmla="*/ 691563 h 1246421"/>
              <a:gd name="connsiteX33" fmla="*/ 199798 w 9140947"/>
              <a:gd name="connsiteY33" fmla="*/ 678696 h 1246421"/>
              <a:gd name="connsiteX34" fmla="*/ 199798 w 9140947"/>
              <a:gd name="connsiteY34" fmla="*/ 677892 h 1246421"/>
              <a:gd name="connsiteX35" fmla="*/ 192548 w 9140947"/>
              <a:gd name="connsiteY35" fmla="*/ 621602 h 1246421"/>
              <a:gd name="connsiteX36" fmla="*/ 1167371 w 9140947"/>
              <a:gd name="connsiteY36" fmla="*/ 90868 h 1246421"/>
              <a:gd name="connsiteX37" fmla="*/ 1168982 w 9140947"/>
              <a:gd name="connsiteY37" fmla="*/ 90868 h 1246421"/>
              <a:gd name="connsiteX38" fmla="*/ 831419 w 9140947"/>
              <a:gd name="connsiteY38" fmla="*/ 846762 h 1246421"/>
              <a:gd name="connsiteX39" fmla="*/ 841893 w 9140947"/>
              <a:gd name="connsiteY39" fmla="*/ 862845 h 1246421"/>
              <a:gd name="connsiteX40" fmla="*/ 858005 w 9140947"/>
              <a:gd name="connsiteY40" fmla="*/ 863649 h 1246421"/>
              <a:gd name="connsiteX41" fmla="*/ 1487209 w 9140947"/>
              <a:gd name="connsiteY41" fmla="*/ 810576 h 1246421"/>
              <a:gd name="connsiteX42" fmla="*/ 2042294 w 9140947"/>
              <a:gd name="connsiteY42" fmla="*/ 400463 h 1246421"/>
              <a:gd name="connsiteX43" fmla="*/ 2067269 w 9140947"/>
              <a:gd name="connsiteY43" fmla="*/ 103734 h 1246421"/>
              <a:gd name="connsiteX44" fmla="*/ 2895466 w 9140947"/>
              <a:gd name="connsiteY44" fmla="*/ 614365 h 1246421"/>
              <a:gd name="connsiteX45" fmla="*/ 2859212 w 9140947"/>
              <a:gd name="connsiteY45" fmla="*/ 749461 h 1246421"/>
              <a:gd name="connsiteX46" fmla="*/ 2142194 w 9140947"/>
              <a:gd name="connsiteY46" fmla="*/ 1116150 h 1246421"/>
              <a:gd name="connsiteX47" fmla="*/ 2084993 w 9140947"/>
              <a:gd name="connsiteY47" fmla="*/ 757502 h 1246421"/>
              <a:gd name="connsiteX48" fmla="*/ 7908956 w 9140947"/>
              <a:gd name="connsiteY48" fmla="*/ 264563 h 1246421"/>
              <a:gd name="connsiteX49" fmla="*/ 7585089 w 9140947"/>
              <a:gd name="connsiteY49" fmla="*/ 981054 h 1246421"/>
              <a:gd name="connsiteX50" fmla="*/ 7752662 w 9140947"/>
              <a:gd name="connsiteY50" fmla="*/ 981054 h 1246421"/>
              <a:gd name="connsiteX51" fmla="*/ 7818724 w 9140947"/>
              <a:gd name="connsiteY51" fmla="*/ 829875 h 1246421"/>
              <a:gd name="connsiteX52" fmla="*/ 8160316 w 9140947"/>
              <a:gd name="connsiteY52" fmla="*/ 829071 h 1246421"/>
              <a:gd name="connsiteX53" fmla="*/ 8227183 w 9140947"/>
              <a:gd name="connsiteY53" fmla="*/ 981054 h 1246421"/>
              <a:gd name="connsiteX54" fmla="*/ 8394756 w 9140947"/>
              <a:gd name="connsiteY54" fmla="*/ 981054 h 1246421"/>
              <a:gd name="connsiteX55" fmla="*/ 8070889 w 9140947"/>
              <a:gd name="connsiteY55" fmla="*/ 264563 h 1246421"/>
              <a:gd name="connsiteX56" fmla="*/ 7908956 w 9140947"/>
              <a:gd name="connsiteY56" fmla="*/ 264563 h 1246421"/>
              <a:gd name="connsiteX57" fmla="*/ 7908956 w 9140947"/>
              <a:gd name="connsiteY57" fmla="*/ 264563 h 1246421"/>
              <a:gd name="connsiteX58" fmla="*/ 7989520 w 9140947"/>
              <a:gd name="connsiteY58" fmla="*/ 413329 h 1246421"/>
              <a:gd name="connsiteX59" fmla="*/ 8114394 w 9140947"/>
              <a:gd name="connsiteY59" fmla="*/ 706841 h 1246421"/>
              <a:gd name="connsiteX60" fmla="*/ 7867868 w 9140947"/>
              <a:gd name="connsiteY60" fmla="*/ 706841 h 1246421"/>
              <a:gd name="connsiteX61" fmla="*/ 7989520 w 9140947"/>
              <a:gd name="connsiteY61" fmla="*/ 413329 h 1246421"/>
              <a:gd name="connsiteX62" fmla="*/ 7502914 w 9140947"/>
              <a:gd name="connsiteY62" fmla="*/ 725337 h 1246421"/>
              <a:gd name="connsiteX63" fmla="*/ 7466660 w 9140947"/>
              <a:gd name="connsiteY63" fmla="*/ 663418 h 1246421"/>
              <a:gd name="connsiteX64" fmla="*/ 7403821 w 9140947"/>
              <a:gd name="connsiteY64" fmla="*/ 624819 h 1246421"/>
              <a:gd name="connsiteX65" fmla="*/ 7330508 w 9140947"/>
              <a:gd name="connsiteY65" fmla="*/ 607128 h 1246421"/>
              <a:gd name="connsiteX66" fmla="*/ 7330508 w 9140947"/>
              <a:gd name="connsiteY66" fmla="*/ 603107 h 1246421"/>
              <a:gd name="connsiteX67" fmla="*/ 7342592 w 9140947"/>
              <a:gd name="connsiteY67" fmla="*/ 601499 h 1246421"/>
              <a:gd name="connsiteX68" fmla="*/ 7367567 w 9140947"/>
              <a:gd name="connsiteY68" fmla="*/ 595066 h 1246421"/>
              <a:gd name="connsiteX69" fmla="*/ 7398181 w 9140947"/>
              <a:gd name="connsiteY69" fmla="*/ 581395 h 1246421"/>
              <a:gd name="connsiteX70" fmla="*/ 7428795 w 9140947"/>
              <a:gd name="connsiteY70" fmla="*/ 559683 h 1246421"/>
              <a:gd name="connsiteX71" fmla="*/ 7457798 w 9140947"/>
              <a:gd name="connsiteY71" fmla="*/ 517868 h 1246421"/>
              <a:gd name="connsiteX72" fmla="*/ 7471494 w 9140947"/>
              <a:gd name="connsiteY72" fmla="*/ 447103 h 1246421"/>
              <a:gd name="connsiteX73" fmla="*/ 7462632 w 9140947"/>
              <a:gd name="connsiteY73" fmla="*/ 387597 h 1246421"/>
              <a:gd name="connsiteX74" fmla="*/ 7442491 w 9140947"/>
              <a:gd name="connsiteY74" fmla="*/ 344977 h 1246421"/>
              <a:gd name="connsiteX75" fmla="*/ 7419128 w 9140947"/>
              <a:gd name="connsiteY75" fmla="*/ 317636 h 1246421"/>
              <a:gd name="connsiteX76" fmla="*/ 7401404 w 9140947"/>
              <a:gd name="connsiteY76" fmla="*/ 303162 h 1246421"/>
              <a:gd name="connsiteX77" fmla="*/ 7312783 w 9140947"/>
              <a:gd name="connsiteY77" fmla="*/ 271800 h 1246421"/>
              <a:gd name="connsiteX78" fmla="*/ 7208050 w 9140947"/>
              <a:gd name="connsiteY78" fmla="*/ 266171 h 1246421"/>
              <a:gd name="connsiteX79" fmla="*/ 6804425 w 9140947"/>
              <a:gd name="connsiteY79" fmla="*/ 266171 h 1246421"/>
              <a:gd name="connsiteX80" fmla="*/ 6804425 w 9140947"/>
              <a:gd name="connsiteY80" fmla="*/ 983466 h 1246421"/>
              <a:gd name="connsiteX81" fmla="*/ 7215301 w 9140947"/>
              <a:gd name="connsiteY81" fmla="*/ 983466 h 1246421"/>
              <a:gd name="connsiteX82" fmla="*/ 7277335 w 9140947"/>
              <a:gd name="connsiteY82" fmla="*/ 981858 h 1246421"/>
              <a:gd name="connsiteX83" fmla="*/ 7343398 w 9140947"/>
              <a:gd name="connsiteY83" fmla="*/ 974621 h 1246421"/>
              <a:gd name="connsiteX84" fmla="*/ 7405432 w 9140947"/>
              <a:gd name="connsiteY84" fmla="*/ 957734 h 1246421"/>
              <a:gd name="connsiteX85" fmla="*/ 7456187 w 9140947"/>
              <a:gd name="connsiteY85" fmla="*/ 927176 h 1246421"/>
              <a:gd name="connsiteX86" fmla="*/ 7494052 w 9140947"/>
              <a:gd name="connsiteY86" fmla="*/ 871691 h 1246421"/>
              <a:gd name="connsiteX87" fmla="*/ 7509359 w 9140947"/>
              <a:gd name="connsiteY87" fmla="*/ 787256 h 1246421"/>
              <a:gd name="connsiteX88" fmla="*/ 7502914 w 9140947"/>
              <a:gd name="connsiteY88" fmla="*/ 725337 h 1246421"/>
              <a:gd name="connsiteX89" fmla="*/ 6965553 w 9140947"/>
              <a:gd name="connsiteY89" fmla="*/ 394834 h 1246421"/>
              <a:gd name="connsiteX90" fmla="*/ 7193549 w 9140947"/>
              <a:gd name="connsiteY90" fmla="*/ 394834 h 1246421"/>
              <a:gd name="connsiteX91" fmla="*/ 7241081 w 9140947"/>
              <a:gd name="connsiteY91" fmla="*/ 397246 h 1246421"/>
              <a:gd name="connsiteX92" fmla="*/ 7280558 w 9140947"/>
              <a:gd name="connsiteY92" fmla="*/ 410917 h 1246421"/>
              <a:gd name="connsiteX93" fmla="*/ 7300699 w 9140947"/>
              <a:gd name="connsiteY93" fmla="*/ 433433 h 1246421"/>
              <a:gd name="connsiteX94" fmla="*/ 7309561 w 9140947"/>
              <a:gd name="connsiteY94" fmla="*/ 471228 h 1246421"/>
              <a:gd name="connsiteX95" fmla="*/ 7301504 w 9140947"/>
              <a:gd name="connsiteY95" fmla="*/ 509022 h 1246421"/>
              <a:gd name="connsiteX96" fmla="*/ 7285392 w 9140947"/>
              <a:gd name="connsiteY96" fmla="*/ 530734 h 1246421"/>
              <a:gd name="connsiteX97" fmla="*/ 7241887 w 9140947"/>
              <a:gd name="connsiteY97" fmla="*/ 549229 h 1246421"/>
              <a:gd name="connsiteX98" fmla="*/ 7183075 w 9140947"/>
              <a:gd name="connsiteY98" fmla="*/ 553250 h 1246421"/>
              <a:gd name="connsiteX99" fmla="*/ 6965553 w 9140947"/>
              <a:gd name="connsiteY99" fmla="*/ 553250 h 1246421"/>
              <a:gd name="connsiteX100" fmla="*/ 6965553 w 9140947"/>
              <a:gd name="connsiteY100" fmla="*/ 394834 h 1246421"/>
              <a:gd name="connsiteX101" fmla="*/ 7328896 w 9140947"/>
              <a:gd name="connsiteY101" fmla="*/ 808163 h 1246421"/>
              <a:gd name="connsiteX102" fmla="*/ 7303921 w 9140947"/>
              <a:gd name="connsiteY102" fmla="*/ 833896 h 1246421"/>
              <a:gd name="connsiteX103" fmla="*/ 7282169 w 9140947"/>
              <a:gd name="connsiteY103" fmla="*/ 842741 h 1246421"/>
              <a:gd name="connsiteX104" fmla="*/ 7217718 w 9140947"/>
              <a:gd name="connsiteY104" fmla="*/ 849175 h 1246421"/>
              <a:gd name="connsiteX105" fmla="*/ 6965553 w 9140947"/>
              <a:gd name="connsiteY105" fmla="*/ 849175 h 1246421"/>
              <a:gd name="connsiteX106" fmla="*/ 6965553 w 9140947"/>
              <a:gd name="connsiteY106" fmla="*/ 674676 h 1246421"/>
              <a:gd name="connsiteX107" fmla="*/ 7215301 w 9140947"/>
              <a:gd name="connsiteY107" fmla="*/ 674676 h 1246421"/>
              <a:gd name="connsiteX108" fmla="*/ 7233025 w 9140947"/>
              <a:gd name="connsiteY108" fmla="*/ 675480 h 1246421"/>
              <a:gd name="connsiteX109" fmla="*/ 7258000 w 9140947"/>
              <a:gd name="connsiteY109" fmla="*/ 677088 h 1246421"/>
              <a:gd name="connsiteX110" fmla="*/ 7282975 w 9140947"/>
              <a:gd name="connsiteY110" fmla="*/ 681913 h 1246421"/>
              <a:gd name="connsiteX111" fmla="*/ 7304727 w 9140947"/>
              <a:gd name="connsiteY111" fmla="*/ 689954 h 1246421"/>
              <a:gd name="connsiteX112" fmla="*/ 7328896 w 9140947"/>
              <a:gd name="connsiteY112" fmla="*/ 714079 h 1246421"/>
              <a:gd name="connsiteX113" fmla="*/ 7340981 w 9140947"/>
              <a:gd name="connsiteY113" fmla="*/ 761523 h 1246421"/>
              <a:gd name="connsiteX114" fmla="*/ 7328896 w 9140947"/>
              <a:gd name="connsiteY114" fmla="*/ 808163 h 1246421"/>
              <a:gd name="connsiteX115" fmla="*/ 5003017 w 9140947"/>
              <a:gd name="connsiteY115" fmla="*/ 725337 h 1246421"/>
              <a:gd name="connsiteX116" fmla="*/ 4966763 w 9140947"/>
              <a:gd name="connsiteY116" fmla="*/ 663418 h 1246421"/>
              <a:gd name="connsiteX117" fmla="*/ 4903924 w 9140947"/>
              <a:gd name="connsiteY117" fmla="*/ 624819 h 1246421"/>
              <a:gd name="connsiteX118" fmla="*/ 4830610 w 9140947"/>
              <a:gd name="connsiteY118" fmla="*/ 607128 h 1246421"/>
              <a:gd name="connsiteX119" fmla="*/ 4830610 w 9140947"/>
              <a:gd name="connsiteY119" fmla="*/ 603107 h 1246421"/>
              <a:gd name="connsiteX120" fmla="*/ 4842695 w 9140947"/>
              <a:gd name="connsiteY120" fmla="*/ 601499 h 1246421"/>
              <a:gd name="connsiteX121" fmla="*/ 4867670 w 9140947"/>
              <a:gd name="connsiteY121" fmla="*/ 595066 h 1246421"/>
              <a:gd name="connsiteX122" fmla="*/ 4898284 w 9140947"/>
              <a:gd name="connsiteY122" fmla="*/ 581395 h 1246421"/>
              <a:gd name="connsiteX123" fmla="*/ 4928898 w 9140947"/>
              <a:gd name="connsiteY123" fmla="*/ 559683 h 1246421"/>
              <a:gd name="connsiteX124" fmla="*/ 4957901 w 9140947"/>
              <a:gd name="connsiteY124" fmla="*/ 517868 h 1246421"/>
              <a:gd name="connsiteX125" fmla="*/ 4971597 w 9140947"/>
              <a:gd name="connsiteY125" fmla="*/ 447103 h 1246421"/>
              <a:gd name="connsiteX126" fmla="*/ 4962735 w 9140947"/>
              <a:gd name="connsiteY126" fmla="*/ 387597 h 1246421"/>
              <a:gd name="connsiteX127" fmla="*/ 4942594 w 9140947"/>
              <a:gd name="connsiteY127" fmla="*/ 344977 h 1246421"/>
              <a:gd name="connsiteX128" fmla="*/ 4919230 w 9140947"/>
              <a:gd name="connsiteY128" fmla="*/ 317636 h 1246421"/>
              <a:gd name="connsiteX129" fmla="*/ 4901507 w 9140947"/>
              <a:gd name="connsiteY129" fmla="*/ 303162 h 1246421"/>
              <a:gd name="connsiteX130" fmla="*/ 4812886 w 9140947"/>
              <a:gd name="connsiteY130" fmla="*/ 271800 h 1246421"/>
              <a:gd name="connsiteX131" fmla="*/ 4708153 w 9140947"/>
              <a:gd name="connsiteY131" fmla="*/ 266171 h 1246421"/>
              <a:gd name="connsiteX132" fmla="*/ 4304528 w 9140947"/>
              <a:gd name="connsiteY132" fmla="*/ 266171 h 1246421"/>
              <a:gd name="connsiteX133" fmla="*/ 4304528 w 9140947"/>
              <a:gd name="connsiteY133" fmla="*/ 983466 h 1246421"/>
              <a:gd name="connsiteX134" fmla="*/ 4715404 w 9140947"/>
              <a:gd name="connsiteY134" fmla="*/ 983466 h 1246421"/>
              <a:gd name="connsiteX135" fmla="*/ 4777438 w 9140947"/>
              <a:gd name="connsiteY135" fmla="*/ 981858 h 1246421"/>
              <a:gd name="connsiteX136" fmla="*/ 4843501 w 9140947"/>
              <a:gd name="connsiteY136" fmla="*/ 974621 h 1246421"/>
              <a:gd name="connsiteX137" fmla="*/ 4905535 w 9140947"/>
              <a:gd name="connsiteY137" fmla="*/ 957734 h 1246421"/>
              <a:gd name="connsiteX138" fmla="*/ 4956290 w 9140947"/>
              <a:gd name="connsiteY138" fmla="*/ 927176 h 1246421"/>
              <a:gd name="connsiteX139" fmla="*/ 4994155 w 9140947"/>
              <a:gd name="connsiteY139" fmla="*/ 871691 h 1246421"/>
              <a:gd name="connsiteX140" fmla="*/ 5009462 w 9140947"/>
              <a:gd name="connsiteY140" fmla="*/ 787256 h 1246421"/>
              <a:gd name="connsiteX141" fmla="*/ 5003017 w 9140947"/>
              <a:gd name="connsiteY141" fmla="*/ 725337 h 1246421"/>
              <a:gd name="connsiteX142" fmla="*/ 4464850 w 9140947"/>
              <a:gd name="connsiteY142" fmla="*/ 394834 h 1246421"/>
              <a:gd name="connsiteX143" fmla="*/ 4692846 w 9140947"/>
              <a:gd name="connsiteY143" fmla="*/ 394834 h 1246421"/>
              <a:gd name="connsiteX144" fmla="*/ 4740379 w 9140947"/>
              <a:gd name="connsiteY144" fmla="*/ 397246 h 1246421"/>
              <a:gd name="connsiteX145" fmla="*/ 4779855 w 9140947"/>
              <a:gd name="connsiteY145" fmla="*/ 410917 h 1246421"/>
              <a:gd name="connsiteX146" fmla="*/ 4799996 w 9140947"/>
              <a:gd name="connsiteY146" fmla="*/ 433433 h 1246421"/>
              <a:gd name="connsiteX147" fmla="*/ 4808858 w 9140947"/>
              <a:gd name="connsiteY147" fmla="*/ 471228 h 1246421"/>
              <a:gd name="connsiteX148" fmla="*/ 4800802 w 9140947"/>
              <a:gd name="connsiteY148" fmla="*/ 509022 h 1246421"/>
              <a:gd name="connsiteX149" fmla="*/ 4784689 w 9140947"/>
              <a:gd name="connsiteY149" fmla="*/ 530734 h 1246421"/>
              <a:gd name="connsiteX150" fmla="*/ 4741184 w 9140947"/>
              <a:gd name="connsiteY150" fmla="*/ 549229 h 1246421"/>
              <a:gd name="connsiteX151" fmla="*/ 4682373 w 9140947"/>
              <a:gd name="connsiteY151" fmla="*/ 553250 h 1246421"/>
              <a:gd name="connsiteX152" fmla="*/ 4464850 w 9140947"/>
              <a:gd name="connsiteY152" fmla="*/ 553250 h 1246421"/>
              <a:gd name="connsiteX153" fmla="*/ 4464850 w 9140947"/>
              <a:gd name="connsiteY153" fmla="*/ 394834 h 1246421"/>
              <a:gd name="connsiteX154" fmla="*/ 4828193 w 9140947"/>
              <a:gd name="connsiteY154" fmla="*/ 808163 h 1246421"/>
              <a:gd name="connsiteX155" fmla="*/ 4803219 w 9140947"/>
              <a:gd name="connsiteY155" fmla="*/ 833896 h 1246421"/>
              <a:gd name="connsiteX156" fmla="*/ 4781466 w 9140947"/>
              <a:gd name="connsiteY156" fmla="*/ 842741 h 1246421"/>
              <a:gd name="connsiteX157" fmla="*/ 4717015 w 9140947"/>
              <a:gd name="connsiteY157" fmla="*/ 849175 h 1246421"/>
              <a:gd name="connsiteX158" fmla="*/ 4464850 w 9140947"/>
              <a:gd name="connsiteY158" fmla="*/ 849175 h 1246421"/>
              <a:gd name="connsiteX159" fmla="*/ 4464850 w 9140947"/>
              <a:gd name="connsiteY159" fmla="*/ 674676 h 1246421"/>
              <a:gd name="connsiteX160" fmla="*/ 4714598 w 9140947"/>
              <a:gd name="connsiteY160" fmla="*/ 674676 h 1246421"/>
              <a:gd name="connsiteX161" fmla="*/ 4732323 w 9140947"/>
              <a:gd name="connsiteY161" fmla="*/ 675480 h 1246421"/>
              <a:gd name="connsiteX162" fmla="*/ 4757297 w 9140947"/>
              <a:gd name="connsiteY162" fmla="*/ 677088 h 1246421"/>
              <a:gd name="connsiteX163" fmla="*/ 4782272 w 9140947"/>
              <a:gd name="connsiteY163" fmla="*/ 681913 h 1246421"/>
              <a:gd name="connsiteX164" fmla="*/ 4804024 w 9140947"/>
              <a:gd name="connsiteY164" fmla="*/ 689954 h 1246421"/>
              <a:gd name="connsiteX165" fmla="*/ 4828193 w 9140947"/>
              <a:gd name="connsiteY165" fmla="*/ 714079 h 1246421"/>
              <a:gd name="connsiteX166" fmla="*/ 4840278 w 9140947"/>
              <a:gd name="connsiteY166" fmla="*/ 761523 h 1246421"/>
              <a:gd name="connsiteX167" fmla="*/ 4828193 w 9140947"/>
              <a:gd name="connsiteY167" fmla="*/ 808163 h 1246421"/>
              <a:gd name="connsiteX168" fmla="*/ 6241284 w 9140947"/>
              <a:gd name="connsiteY168" fmla="*/ 244459 h 1246421"/>
              <a:gd name="connsiteX169" fmla="*/ 6549038 w 9140947"/>
              <a:gd name="connsiteY169" fmla="*/ 348998 h 1246421"/>
              <a:gd name="connsiteX170" fmla="*/ 6658605 w 9140947"/>
              <a:gd name="connsiteY170" fmla="*/ 623211 h 1246421"/>
              <a:gd name="connsiteX171" fmla="*/ 6549038 w 9140947"/>
              <a:gd name="connsiteY171" fmla="*/ 897423 h 1246421"/>
              <a:gd name="connsiteX172" fmla="*/ 6241284 w 9140947"/>
              <a:gd name="connsiteY172" fmla="*/ 1001962 h 1246421"/>
              <a:gd name="connsiteX173" fmla="*/ 5933530 w 9140947"/>
              <a:gd name="connsiteY173" fmla="*/ 897423 h 1246421"/>
              <a:gd name="connsiteX174" fmla="*/ 5822352 w 9140947"/>
              <a:gd name="connsiteY174" fmla="*/ 623211 h 1246421"/>
              <a:gd name="connsiteX175" fmla="*/ 5933530 w 9140947"/>
              <a:gd name="connsiteY175" fmla="*/ 348998 h 1246421"/>
              <a:gd name="connsiteX176" fmla="*/ 6241284 w 9140947"/>
              <a:gd name="connsiteY176" fmla="*/ 244459 h 1246421"/>
              <a:gd name="connsiteX177" fmla="*/ 6240478 w 9140947"/>
              <a:gd name="connsiteY177" fmla="*/ 387597 h 1246421"/>
              <a:gd name="connsiteX178" fmla="*/ 6072905 w 9140947"/>
              <a:gd name="connsiteY178" fmla="*/ 444691 h 1246421"/>
              <a:gd name="connsiteX179" fmla="*/ 6003620 w 9140947"/>
              <a:gd name="connsiteY179" fmla="*/ 623211 h 1246421"/>
              <a:gd name="connsiteX180" fmla="*/ 6072905 w 9140947"/>
              <a:gd name="connsiteY180" fmla="*/ 800926 h 1246421"/>
              <a:gd name="connsiteX181" fmla="*/ 6240478 w 9140947"/>
              <a:gd name="connsiteY181" fmla="*/ 858824 h 1246421"/>
              <a:gd name="connsiteX182" fmla="*/ 6408857 w 9140947"/>
              <a:gd name="connsiteY182" fmla="*/ 800926 h 1246421"/>
              <a:gd name="connsiteX183" fmla="*/ 6477336 w 9140947"/>
              <a:gd name="connsiteY183" fmla="*/ 623211 h 1246421"/>
              <a:gd name="connsiteX184" fmla="*/ 6408857 w 9140947"/>
              <a:gd name="connsiteY184" fmla="*/ 444691 h 1246421"/>
              <a:gd name="connsiteX185" fmla="*/ 6240478 w 9140947"/>
              <a:gd name="connsiteY185" fmla="*/ 387597 h 1246421"/>
              <a:gd name="connsiteX186" fmla="*/ 3722857 w 9140947"/>
              <a:gd name="connsiteY186" fmla="*/ 264563 h 1246421"/>
              <a:gd name="connsiteX187" fmla="*/ 3398184 w 9140947"/>
              <a:gd name="connsiteY187" fmla="*/ 981858 h 1246421"/>
              <a:gd name="connsiteX188" fmla="*/ 3565757 w 9140947"/>
              <a:gd name="connsiteY188" fmla="*/ 981858 h 1246421"/>
              <a:gd name="connsiteX189" fmla="*/ 3631820 w 9140947"/>
              <a:gd name="connsiteY189" fmla="*/ 830679 h 1246421"/>
              <a:gd name="connsiteX190" fmla="*/ 3973411 w 9140947"/>
              <a:gd name="connsiteY190" fmla="*/ 829875 h 1246421"/>
              <a:gd name="connsiteX191" fmla="*/ 4041084 w 9140947"/>
              <a:gd name="connsiteY191" fmla="*/ 981858 h 1246421"/>
              <a:gd name="connsiteX192" fmla="*/ 4208657 w 9140947"/>
              <a:gd name="connsiteY192" fmla="*/ 981858 h 1246421"/>
              <a:gd name="connsiteX193" fmla="*/ 3883985 w 9140947"/>
              <a:gd name="connsiteY193" fmla="*/ 264563 h 1246421"/>
              <a:gd name="connsiteX194" fmla="*/ 3722857 w 9140947"/>
              <a:gd name="connsiteY194" fmla="*/ 264563 h 1246421"/>
              <a:gd name="connsiteX195" fmla="*/ 3802615 w 9140947"/>
              <a:gd name="connsiteY195" fmla="*/ 413329 h 1246421"/>
              <a:gd name="connsiteX196" fmla="*/ 3927489 w 9140947"/>
              <a:gd name="connsiteY196" fmla="*/ 707646 h 1246421"/>
              <a:gd name="connsiteX197" fmla="*/ 3680158 w 9140947"/>
              <a:gd name="connsiteY197" fmla="*/ 707646 h 1246421"/>
              <a:gd name="connsiteX198" fmla="*/ 3802615 w 9140947"/>
              <a:gd name="connsiteY198" fmla="*/ 413329 h 1246421"/>
              <a:gd name="connsiteX199" fmla="*/ 5077941 w 9140947"/>
              <a:gd name="connsiteY199" fmla="*/ 264563 h 1246421"/>
              <a:gd name="connsiteX200" fmla="*/ 5077941 w 9140947"/>
              <a:gd name="connsiteY200" fmla="*/ 387597 h 1246421"/>
              <a:gd name="connsiteX201" fmla="*/ 5077941 w 9140947"/>
              <a:gd name="connsiteY201" fmla="*/ 394834 h 1246421"/>
              <a:gd name="connsiteX202" fmla="*/ 5336552 w 9140947"/>
              <a:gd name="connsiteY202" fmla="*/ 394834 h 1246421"/>
              <a:gd name="connsiteX203" fmla="*/ 5336552 w 9140947"/>
              <a:gd name="connsiteY203" fmla="*/ 981858 h 1246421"/>
              <a:gd name="connsiteX204" fmla="*/ 5496068 w 9140947"/>
              <a:gd name="connsiteY204" fmla="*/ 981858 h 1246421"/>
              <a:gd name="connsiteX205" fmla="*/ 5496068 w 9140947"/>
              <a:gd name="connsiteY205" fmla="*/ 394834 h 1246421"/>
              <a:gd name="connsiteX206" fmla="*/ 5753872 w 9140947"/>
              <a:gd name="connsiteY206" fmla="*/ 394834 h 1246421"/>
              <a:gd name="connsiteX207" fmla="*/ 5753872 w 9140947"/>
              <a:gd name="connsiteY207" fmla="*/ 387597 h 1246421"/>
              <a:gd name="connsiteX208" fmla="*/ 5753872 w 9140947"/>
              <a:gd name="connsiteY208" fmla="*/ 264563 h 1246421"/>
              <a:gd name="connsiteX209" fmla="*/ 5077941 w 9140947"/>
              <a:gd name="connsiteY209" fmla="*/ 264563 h 1246421"/>
              <a:gd name="connsiteX210" fmla="*/ 9139972 w 9140947"/>
              <a:gd name="connsiteY210" fmla="*/ 755894 h 1246421"/>
              <a:gd name="connsiteX211" fmla="*/ 9080354 w 9140947"/>
              <a:gd name="connsiteY211" fmla="*/ 646531 h 1246421"/>
              <a:gd name="connsiteX212" fmla="*/ 8976427 w 9140947"/>
              <a:gd name="connsiteY212" fmla="*/ 611148 h 1246421"/>
              <a:gd name="connsiteX213" fmla="*/ 8975621 w 9140947"/>
              <a:gd name="connsiteY213" fmla="*/ 611148 h 1246421"/>
              <a:gd name="connsiteX214" fmla="*/ 8975621 w 9140947"/>
              <a:gd name="connsiteY214" fmla="*/ 609540 h 1246421"/>
              <a:gd name="connsiteX215" fmla="*/ 9077938 w 9140947"/>
              <a:gd name="connsiteY215" fmla="*/ 552446 h 1246421"/>
              <a:gd name="connsiteX216" fmla="*/ 9078743 w 9140947"/>
              <a:gd name="connsiteY216" fmla="*/ 551642 h 1246421"/>
              <a:gd name="connsiteX217" fmla="*/ 9078743 w 9140947"/>
              <a:gd name="connsiteY217" fmla="*/ 551642 h 1246421"/>
              <a:gd name="connsiteX218" fmla="*/ 9078743 w 9140947"/>
              <a:gd name="connsiteY218" fmla="*/ 551642 h 1246421"/>
              <a:gd name="connsiteX219" fmla="*/ 9095662 w 9140947"/>
              <a:gd name="connsiteY219" fmla="*/ 529126 h 1246421"/>
              <a:gd name="connsiteX220" fmla="*/ 9107746 w 9140947"/>
              <a:gd name="connsiteY220" fmla="*/ 390813 h 1246421"/>
              <a:gd name="connsiteX221" fmla="*/ 9003013 w 9140947"/>
              <a:gd name="connsiteY221" fmla="*/ 290295 h 1246421"/>
              <a:gd name="connsiteX222" fmla="*/ 8833829 w 9140947"/>
              <a:gd name="connsiteY222" fmla="*/ 260542 h 1246421"/>
              <a:gd name="connsiteX223" fmla="*/ 8580858 w 9140947"/>
              <a:gd name="connsiteY223" fmla="*/ 275017 h 1246421"/>
              <a:gd name="connsiteX224" fmla="*/ 8495461 w 9140947"/>
              <a:gd name="connsiteY224" fmla="*/ 288687 h 1246421"/>
              <a:gd name="connsiteX225" fmla="*/ 8495461 w 9140947"/>
              <a:gd name="connsiteY225" fmla="*/ 427804 h 1246421"/>
              <a:gd name="connsiteX226" fmla="*/ 8824162 w 9140947"/>
              <a:gd name="connsiteY226" fmla="*/ 394834 h 1246421"/>
              <a:gd name="connsiteX227" fmla="*/ 8900697 w 9140947"/>
              <a:gd name="connsiteY227" fmla="*/ 411721 h 1246421"/>
              <a:gd name="connsiteX228" fmla="*/ 8929700 w 9140947"/>
              <a:gd name="connsiteY228" fmla="*/ 513847 h 1246421"/>
              <a:gd name="connsiteX229" fmla="*/ 8881362 w 9140947"/>
              <a:gd name="connsiteY229" fmla="*/ 545209 h 1246421"/>
              <a:gd name="connsiteX230" fmla="*/ 8770989 w 9140947"/>
              <a:gd name="connsiteY230" fmla="*/ 558075 h 1246421"/>
              <a:gd name="connsiteX231" fmla="*/ 8653366 w 9140947"/>
              <a:gd name="connsiteY231" fmla="*/ 558075 h 1246421"/>
              <a:gd name="connsiteX232" fmla="*/ 8653366 w 9140947"/>
              <a:gd name="connsiteY232" fmla="*/ 620798 h 1246421"/>
              <a:gd name="connsiteX233" fmla="*/ 8653366 w 9140947"/>
              <a:gd name="connsiteY233" fmla="*/ 668243 h 1246421"/>
              <a:gd name="connsiteX234" fmla="*/ 8824162 w 9140947"/>
              <a:gd name="connsiteY234" fmla="*/ 669851 h 1246421"/>
              <a:gd name="connsiteX235" fmla="*/ 8957898 w 9140947"/>
              <a:gd name="connsiteY235" fmla="*/ 738203 h 1246421"/>
              <a:gd name="connsiteX236" fmla="*/ 8766961 w 9140947"/>
              <a:gd name="connsiteY236" fmla="*/ 862041 h 1246421"/>
              <a:gd name="connsiteX237" fmla="*/ 8649338 w 9140947"/>
              <a:gd name="connsiteY237" fmla="*/ 856412 h 1246421"/>
              <a:gd name="connsiteX238" fmla="*/ 8479348 w 9140947"/>
              <a:gd name="connsiteY238" fmla="*/ 808967 h 1246421"/>
              <a:gd name="connsiteX239" fmla="*/ 8479348 w 9140947"/>
              <a:gd name="connsiteY239" fmla="*/ 953713 h 1246421"/>
              <a:gd name="connsiteX240" fmla="*/ 8485794 w 9140947"/>
              <a:gd name="connsiteY240" fmla="*/ 956126 h 1246421"/>
              <a:gd name="connsiteX241" fmla="*/ 8646115 w 9140947"/>
              <a:gd name="connsiteY241" fmla="*/ 985879 h 1246421"/>
              <a:gd name="connsiteX242" fmla="*/ 8866055 w 9140947"/>
              <a:gd name="connsiteY242" fmla="*/ 985879 h 1246421"/>
              <a:gd name="connsiteX243" fmla="*/ 9012680 w 9140947"/>
              <a:gd name="connsiteY243" fmla="*/ 951301 h 1246421"/>
              <a:gd name="connsiteX244" fmla="*/ 9108552 w 9140947"/>
              <a:gd name="connsiteY244" fmla="*/ 878124 h 1246421"/>
              <a:gd name="connsiteX245" fmla="*/ 9139972 w 9140947"/>
              <a:gd name="connsiteY245" fmla="*/ 755894 h 124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9140947" h="1246421">
                <a:moveTo>
                  <a:pt x="1550049" y="0"/>
                </a:moveTo>
                <a:cubicBezTo>
                  <a:pt x="787109" y="0"/>
                  <a:pt x="153071" y="221943"/>
                  <a:pt x="24169" y="513847"/>
                </a:cubicBezTo>
                <a:cubicBezTo>
                  <a:pt x="8056" y="550034"/>
                  <a:pt x="0" y="586220"/>
                  <a:pt x="0" y="624015"/>
                </a:cubicBezTo>
                <a:cubicBezTo>
                  <a:pt x="0" y="661809"/>
                  <a:pt x="8862" y="697996"/>
                  <a:pt x="24975" y="733378"/>
                </a:cubicBezTo>
                <a:cubicBezTo>
                  <a:pt x="25780" y="734182"/>
                  <a:pt x="25780" y="735790"/>
                  <a:pt x="26586" y="736595"/>
                </a:cubicBezTo>
                <a:cubicBezTo>
                  <a:pt x="27392" y="739007"/>
                  <a:pt x="29003" y="741419"/>
                  <a:pt x="29809" y="743832"/>
                </a:cubicBezTo>
                <a:cubicBezTo>
                  <a:pt x="168379" y="1030107"/>
                  <a:pt x="796777" y="1246421"/>
                  <a:pt x="1550049" y="1246421"/>
                </a:cubicBezTo>
                <a:cubicBezTo>
                  <a:pt x="2405638" y="1246421"/>
                  <a:pt x="3100098" y="967384"/>
                  <a:pt x="3100098" y="623211"/>
                </a:cubicBezTo>
                <a:cubicBezTo>
                  <a:pt x="3100098" y="279037"/>
                  <a:pt x="2406443" y="0"/>
                  <a:pt x="1550049" y="0"/>
                </a:cubicBezTo>
                <a:close/>
                <a:moveTo>
                  <a:pt x="1435648" y="132684"/>
                </a:moveTo>
                <a:cubicBezTo>
                  <a:pt x="1489626" y="183345"/>
                  <a:pt x="1456595" y="294316"/>
                  <a:pt x="1352668" y="447907"/>
                </a:cubicBezTo>
                <a:cubicBezTo>
                  <a:pt x="1237461" y="617582"/>
                  <a:pt x="1126283" y="710862"/>
                  <a:pt x="994964" y="744636"/>
                </a:cubicBezTo>
                <a:lnTo>
                  <a:pt x="1280966" y="102930"/>
                </a:lnTo>
                <a:cubicBezTo>
                  <a:pt x="1280966" y="102930"/>
                  <a:pt x="1281771" y="102930"/>
                  <a:pt x="1281771" y="102930"/>
                </a:cubicBezTo>
                <a:cubicBezTo>
                  <a:pt x="1355084" y="98910"/>
                  <a:pt x="1404228" y="103734"/>
                  <a:pt x="1435648" y="132684"/>
                </a:cubicBezTo>
                <a:close/>
                <a:moveTo>
                  <a:pt x="2084993" y="757502"/>
                </a:moveTo>
                <a:cubicBezTo>
                  <a:pt x="2081771" y="755090"/>
                  <a:pt x="2080159" y="751873"/>
                  <a:pt x="2080159" y="747853"/>
                </a:cubicBezTo>
                <a:cubicBezTo>
                  <a:pt x="2080159" y="742224"/>
                  <a:pt x="2084188" y="737399"/>
                  <a:pt x="2089021" y="736595"/>
                </a:cubicBezTo>
                <a:lnTo>
                  <a:pt x="2217924" y="710058"/>
                </a:lnTo>
                <a:cubicBezTo>
                  <a:pt x="2221146" y="709254"/>
                  <a:pt x="2223563" y="706841"/>
                  <a:pt x="2225174" y="703625"/>
                </a:cubicBezTo>
                <a:lnTo>
                  <a:pt x="2245315" y="640902"/>
                </a:lnTo>
                <a:cubicBezTo>
                  <a:pt x="2246927" y="635273"/>
                  <a:pt x="2242898" y="629644"/>
                  <a:pt x="2237259" y="628840"/>
                </a:cubicBezTo>
                <a:lnTo>
                  <a:pt x="1996373" y="615169"/>
                </a:lnTo>
                <a:cubicBezTo>
                  <a:pt x="1988317" y="614365"/>
                  <a:pt x="1980260" y="616777"/>
                  <a:pt x="1973009" y="621602"/>
                </a:cubicBezTo>
                <a:lnTo>
                  <a:pt x="1876333" y="687542"/>
                </a:lnTo>
                <a:cubicBezTo>
                  <a:pt x="1859414" y="698800"/>
                  <a:pt x="1850552" y="719708"/>
                  <a:pt x="1854580" y="739811"/>
                </a:cubicBezTo>
                <a:cubicBezTo>
                  <a:pt x="1881972" y="884557"/>
                  <a:pt x="1828800" y="963363"/>
                  <a:pt x="1550855" y="997941"/>
                </a:cubicBezTo>
                <a:cubicBezTo>
                  <a:pt x="1172204" y="1044581"/>
                  <a:pt x="882174" y="1003570"/>
                  <a:pt x="795971" y="988291"/>
                </a:cubicBezTo>
                <a:lnTo>
                  <a:pt x="792749" y="987487"/>
                </a:lnTo>
                <a:cubicBezTo>
                  <a:pt x="779858" y="985075"/>
                  <a:pt x="767774" y="992312"/>
                  <a:pt x="762134" y="1003570"/>
                </a:cubicBezTo>
                <a:lnTo>
                  <a:pt x="734743" y="1064685"/>
                </a:lnTo>
                <a:cubicBezTo>
                  <a:pt x="449546" y="977033"/>
                  <a:pt x="251359" y="845154"/>
                  <a:pt x="203827" y="693171"/>
                </a:cubicBezTo>
                <a:cubicBezTo>
                  <a:pt x="203827" y="692367"/>
                  <a:pt x="203827" y="692367"/>
                  <a:pt x="203827" y="691563"/>
                </a:cubicBezTo>
                <a:cubicBezTo>
                  <a:pt x="202215" y="687542"/>
                  <a:pt x="201410" y="682717"/>
                  <a:pt x="199798" y="678696"/>
                </a:cubicBezTo>
                <a:cubicBezTo>
                  <a:pt x="199798" y="678696"/>
                  <a:pt x="199798" y="677892"/>
                  <a:pt x="199798" y="677892"/>
                </a:cubicBezTo>
                <a:cubicBezTo>
                  <a:pt x="194965" y="659397"/>
                  <a:pt x="192548" y="640902"/>
                  <a:pt x="192548" y="621602"/>
                </a:cubicBezTo>
                <a:cubicBezTo>
                  <a:pt x="192548" y="369906"/>
                  <a:pt x="604229" y="157612"/>
                  <a:pt x="1167371" y="90868"/>
                </a:cubicBezTo>
                <a:cubicBezTo>
                  <a:pt x="1168176" y="90868"/>
                  <a:pt x="1168982" y="90868"/>
                  <a:pt x="1168982" y="90868"/>
                </a:cubicBezTo>
                <a:cubicBezTo>
                  <a:pt x="1168982" y="90868"/>
                  <a:pt x="880563" y="737399"/>
                  <a:pt x="831419" y="846762"/>
                </a:cubicBezTo>
                <a:cubicBezTo>
                  <a:pt x="828197" y="853999"/>
                  <a:pt x="833031" y="862845"/>
                  <a:pt x="841893" y="862845"/>
                </a:cubicBezTo>
                <a:lnTo>
                  <a:pt x="858005" y="863649"/>
                </a:lnTo>
                <a:cubicBezTo>
                  <a:pt x="1027189" y="869278"/>
                  <a:pt x="1231822" y="875711"/>
                  <a:pt x="1487209" y="810576"/>
                </a:cubicBezTo>
                <a:cubicBezTo>
                  <a:pt x="1758710" y="741419"/>
                  <a:pt x="1963342" y="543600"/>
                  <a:pt x="2042294" y="400463"/>
                </a:cubicBezTo>
                <a:cubicBezTo>
                  <a:pt x="2122053" y="254109"/>
                  <a:pt x="2076131" y="142333"/>
                  <a:pt x="2067269" y="103734"/>
                </a:cubicBezTo>
                <a:cubicBezTo>
                  <a:pt x="2568376" y="182540"/>
                  <a:pt x="2888215" y="381968"/>
                  <a:pt x="2895466" y="614365"/>
                </a:cubicBezTo>
                <a:cubicBezTo>
                  <a:pt x="2893855" y="661005"/>
                  <a:pt x="2881770" y="706037"/>
                  <a:pt x="2859212" y="749461"/>
                </a:cubicBezTo>
                <a:cubicBezTo>
                  <a:pt x="2764952" y="911094"/>
                  <a:pt x="2498286" y="1044581"/>
                  <a:pt x="2142194" y="1116150"/>
                </a:cubicBezTo>
                <a:cubicBezTo>
                  <a:pt x="2282375" y="959342"/>
                  <a:pt x="2172808" y="816205"/>
                  <a:pt x="2084993" y="757502"/>
                </a:cubicBezTo>
                <a:close/>
                <a:moveTo>
                  <a:pt x="7908956" y="264563"/>
                </a:moveTo>
                <a:lnTo>
                  <a:pt x="7585089" y="981054"/>
                </a:lnTo>
                <a:lnTo>
                  <a:pt x="7752662" y="981054"/>
                </a:lnTo>
                <a:lnTo>
                  <a:pt x="7818724" y="829875"/>
                </a:lnTo>
                <a:lnTo>
                  <a:pt x="8160316" y="829071"/>
                </a:lnTo>
                <a:lnTo>
                  <a:pt x="8227183" y="981054"/>
                </a:lnTo>
                <a:lnTo>
                  <a:pt x="8394756" y="981054"/>
                </a:lnTo>
                <a:lnTo>
                  <a:pt x="8070889" y="264563"/>
                </a:lnTo>
                <a:lnTo>
                  <a:pt x="7908956" y="264563"/>
                </a:lnTo>
                <a:lnTo>
                  <a:pt x="7908956" y="264563"/>
                </a:lnTo>
                <a:close/>
                <a:moveTo>
                  <a:pt x="7989520" y="413329"/>
                </a:moveTo>
                <a:lnTo>
                  <a:pt x="8114394" y="706841"/>
                </a:lnTo>
                <a:lnTo>
                  <a:pt x="7867868" y="706841"/>
                </a:lnTo>
                <a:lnTo>
                  <a:pt x="7989520" y="413329"/>
                </a:lnTo>
                <a:close/>
                <a:moveTo>
                  <a:pt x="7502914" y="725337"/>
                </a:moveTo>
                <a:cubicBezTo>
                  <a:pt x="7498080" y="702821"/>
                  <a:pt x="7485190" y="682717"/>
                  <a:pt x="7466660" y="663418"/>
                </a:cubicBezTo>
                <a:cubicBezTo>
                  <a:pt x="7450547" y="647335"/>
                  <a:pt x="7428795" y="633664"/>
                  <a:pt x="7403821" y="624819"/>
                </a:cubicBezTo>
                <a:cubicBezTo>
                  <a:pt x="7378040" y="615169"/>
                  <a:pt x="7353871" y="609540"/>
                  <a:pt x="7330508" y="607128"/>
                </a:cubicBezTo>
                <a:lnTo>
                  <a:pt x="7330508" y="603107"/>
                </a:lnTo>
                <a:cubicBezTo>
                  <a:pt x="7332118" y="603107"/>
                  <a:pt x="7336147" y="602303"/>
                  <a:pt x="7342592" y="601499"/>
                </a:cubicBezTo>
                <a:cubicBezTo>
                  <a:pt x="7349843" y="599890"/>
                  <a:pt x="7357899" y="598282"/>
                  <a:pt x="7367567" y="595066"/>
                </a:cubicBezTo>
                <a:cubicBezTo>
                  <a:pt x="7377235" y="591849"/>
                  <a:pt x="7387708" y="587828"/>
                  <a:pt x="7398181" y="581395"/>
                </a:cubicBezTo>
                <a:cubicBezTo>
                  <a:pt x="7408654" y="574962"/>
                  <a:pt x="7419128" y="568529"/>
                  <a:pt x="7428795" y="559683"/>
                </a:cubicBezTo>
                <a:cubicBezTo>
                  <a:pt x="7439269" y="550034"/>
                  <a:pt x="7448936" y="536363"/>
                  <a:pt x="7457798" y="517868"/>
                </a:cubicBezTo>
                <a:cubicBezTo>
                  <a:pt x="7467466" y="499373"/>
                  <a:pt x="7471494" y="476052"/>
                  <a:pt x="7471494" y="447103"/>
                </a:cubicBezTo>
                <a:cubicBezTo>
                  <a:pt x="7471494" y="424587"/>
                  <a:pt x="7468272" y="404484"/>
                  <a:pt x="7462632" y="387597"/>
                </a:cubicBezTo>
                <a:cubicBezTo>
                  <a:pt x="7456992" y="370710"/>
                  <a:pt x="7450547" y="356235"/>
                  <a:pt x="7442491" y="344977"/>
                </a:cubicBezTo>
                <a:cubicBezTo>
                  <a:pt x="7434435" y="333719"/>
                  <a:pt x="7427184" y="324069"/>
                  <a:pt x="7419128" y="317636"/>
                </a:cubicBezTo>
                <a:cubicBezTo>
                  <a:pt x="7411071" y="311203"/>
                  <a:pt x="7405432" y="306378"/>
                  <a:pt x="7401404" y="303162"/>
                </a:cubicBezTo>
                <a:cubicBezTo>
                  <a:pt x="7376429" y="286275"/>
                  <a:pt x="7346620" y="275821"/>
                  <a:pt x="7312783" y="271800"/>
                </a:cubicBezTo>
                <a:cubicBezTo>
                  <a:pt x="7278947" y="267779"/>
                  <a:pt x="7244304" y="266171"/>
                  <a:pt x="7208050" y="266171"/>
                </a:cubicBezTo>
                <a:lnTo>
                  <a:pt x="6804425" y="266171"/>
                </a:lnTo>
                <a:lnTo>
                  <a:pt x="6804425" y="983466"/>
                </a:lnTo>
                <a:lnTo>
                  <a:pt x="7215301" y="983466"/>
                </a:lnTo>
                <a:cubicBezTo>
                  <a:pt x="7234636" y="983466"/>
                  <a:pt x="7254777" y="982662"/>
                  <a:pt x="7277335" y="981858"/>
                </a:cubicBezTo>
                <a:cubicBezTo>
                  <a:pt x="7299893" y="981054"/>
                  <a:pt x="7321645" y="978642"/>
                  <a:pt x="7343398" y="974621"/>
                </a:cubicBezTo>
                <a:cubicBezTo>
                  <a:pt x="7365150" y="970600"/>
                  <a:pt x="7385291" y="964971"/>
                  <a:pt x="7405432" y="957734"/>
                </a:cubicBezTo>
                <a:cubicBezTo>
                  <a:pt x="7424767" y="950497"/>
                  <a:pt x="7441686" y="940043"/>
                  <a:pt x="7456187" y="927176"/>
                </a:cubicBezTo>
                <a:cubicBezTo>
                  <a:pt x="7471494" y="913506"/>
                  <a:pt x="7483579" y="895011"/>
                  <a:pt x="7494052" y="871691"/>
                </a:cubicBezTo>
                <a:cubicBezTo>
                  <a:pt x="7504525" y="848370"/>
                  <a:pt x="7509359" y="820225"/>
                  <a:pt x="7509359" y="787256"/>
                </a:cubicBezTo>
                <a:cubicBezTo>
                  <a:pt x="7510970" y="767152"/>
                  <a:pt x="7508554" y="747049"/>
                  <a:pt x="7502914" y="725337"/>
                </a:cubicBezTo>
                <a:close/>
                <a:moveTo>
                  <a:pt x="6965553" y="394834"/>
                </a:moveTo>
                <a:lnTo>
                  <a:pt x="7193549" y="394834"/>
                </a:lnTo>
                <a:cubicBezTo>
                  <a:pt x="7209662" y="394834"/>
                  <a:pt x="7225775" y="395638"/>
                  <a:pt x="7241081" y="397246"/>
                </a:cubicBezTo>
                <a:cubicBezTo>
                  <a:pt x="7256389" y="398855"/>
                  <a:pt x="7269279" y="403680"/>
                  <a:pt x="7280558" y="410917"/>
                </a:cubicBezTo>
                <a:cubicBezTo>
                  <a:pt x="7288614" y="416546"/>
                  <a:pt x="7295059" y="423783"/>
                  <a:pt x="7300699" y="433433"/>
                </a:cubicBezTo>
                <a:cubicBezTo>
                  <a:pt x="7306338" y="443083"/>
                  <a:pt x="7309561" y="455145"/>
                  <a:pt x="7309561" y="471228"/>
                </a:cubicBezTo>
                <a:cubicBezTo>
                  <a:pt x="7309561" y="486506"/>
                  <a:pt x="7307144" y="499373"/>
                  <a:pt x="7301504" y="509022"/>
                </a:cubicBezTo>
                <a:cubicBezTo>
                  <a:pt x="7296671" y="518672"/>
                  <a:pt x="7291031" y="525909"/>
                  <a:pt x="7285392" y="530734"/>
                </a:cubicBezTo>
                <a:cubicBezTo>
                  <a:pt x="7273307" y="540384"/>
                  <a:pt x="7259611" y="546817"/>
                  <a:pt x="7241887" y="549229"/>
                </a:cubicBezTo>
                <a:cubicBezTo>
                  <a:pt x="7224163" y="551642"/>
                  <a:pt x="7204828" y="553250"/>
                  <a:pt x="7183075" y="553250"/>
                </a:cubicBezTo>
                <a:lnTo>
                  <a:pt x="6965553" y="553250"/>
                </a:lnTo>
                <a:lnTo>
                  <a:pt x="6965553" y="394834"/>
                </a:lnTo>
                <a:close/>
                <a:moveTo>
                  <a:pt x="7328896" y="808163"/>
                </a:moveTo>
                <a:cubicBezTo>
                  <a:pt x="7321645" y="819421"/>
                  <a:pt x="7312783" y="828267"/>
                  <a:pt x="7303921" y="833896"/>
                </a:cubicBezTo>
                <a:cubicBezTo>
                  <a:pt x="7302310" y="835504"/>
                  <a:pt x="7295059" y="838721"/>
                  <a:pt x="7282169" y="842741"/>
                </a:cubicBezTo>
                <a:cubicBezTo>
                  <a:pt x="7269279" y="847566"/>
                  <a:pt x="7247526" y="849175"/>
                  <a:pt x="7217718" y="849175"/>
                </a:cubicBezTo>
                <a:lnTo>
                  <a:pt x="6965553" y="849175"/>
                </a:lnTo>
                <a:lnTo>
                  <a:pt x="6965553" y="674676"/>
                </a:lnTo>
                <a:lnTo>
                  <a:pt x="7215301" y="674676"/>
                </a:lnTo>
                <a:cubicBezTo>
                  <a:pt x="7219329" y="674676"/>
                  <a:pt x="7224969" y="674676"/>
                  <a:pt x="7233025" y="675480"/>
                </a:cubicBezTo>
                <a:cubicBezTo>
                  <a:pt x="7241081" y="676284"/>
                  <a:pt x="7249138" y="676284"/>
                  <a:pt x="7258000" y="677088"/>
                </a:cubicBezTo>
                <a:cubicBezTo>
                  <a:pt x="7266056" y="677892"/>
                  <a:pt x="7274918" y="679501"/>
                  <a:pt x="7282975" y="681913"/>
                </a:cubicBezTo>
                <a:cubicBezTo>
                  <a:pt x="7291031" y="684325"/>
                  <a:pt x="7298282" y="686738"/>
                  <a:pt x="7304727" y="689954"/>
                </a:cubicBezTo>
                <a:cubicBezTo>
                  <a:pt x="7312783" y="694779"/>
                  <a:pt x="7320840" y="702821"/>
                  <a:pt x="7328896" y="714079"/>
                </a:cubicBezTo>
                <a:cubicBezTo>
                  <a:pt x="7336953" y="725337"/>
                  <a:pt x="7340981" y="741419"/>
                  <a:pt x="7340981" y="761523"/>
                </a:cubicBezTo>
                <a:cubicBezTo>
                  <a:pt x="7340175" y="780822"/>
                  <a:pt x="7336953" y="796101"/>
                  <a:pt x="7328896" y="808163"/>
                </a:cubicBezTo>
                <a:close/>
                <a:moveTo>
                  <a:pt x="5003017" y="725337"/>
                </a:moveTo>
                <a:cubicBezTo>
                  <a:pt x="4998183" y="702821"/>
                  <a:pt x="4985293" y="682717"/>
                  <a:pt x="4966763" y="663418"/>
                </a:cubicBezTo>
                <a:cubicBezTo>
                  <a:pt x="4950650" y="647335"/>
                  <a:pt x="4928898" y="633664"/>
                  <a:pt x="4903924" y="624819"/>
                </a:cubicBezTo>
                <a:cubicBezTo>
                  <a:pt x="4878143" y="615169"/>
                  <a:pt x="4853974" y="609540"/>
                  <a:pt x="4830610" y="607128"/>
                </a:cubicBezTo>
                <a:lnTo>
                  <a:pt x="4830610" y="603107"/>
                </a:lnTo>
                <a:cubicBezTo>
                  <a:pt x="4832221" y="603107"/>
                  <a:pt x="4836250" y="602303"/>
                  <a:pt x="4842695" y="601499"/>
                </a:cubicBezTo>
                <a:cubicBezTo>
                  <a:pt x="4849946" y="599890"/>
                  <a:pt x="4858002" y="598282"/>
                  <a:pt x="4867670" y="595066"/>
                </a:cubicBezTo>
                <a:cubicBezTo>
                  <a:pt x="4877338" y="591849"/>
                  <a:pt x="4887811" y="587828"/>
                  <a:pt x="4898284" y="581395"/>
                </a:cubicBezTo>
                <a:cubicBezTo>
                  <a:pt x="4908757" y="574962"/>
                  <a:pt x="4919230" y="568529"/>
                  <a:pt x="4928898" y="559683"/>
                </a:cubicBezTo>
                <a:cubicBezTo>
                  <a:pt x="4939371" y="550034"/>
                  <a:pt x="4949039" y="536363"/>
                  <a:pt x="4957901" y="517868"/>
                </a:cubicBezTo>
                <a:cubicBezTo>
                  <a:pt x="4967569" y="499373"/>
                  <a:pt x="4971597" y="476052"/>
                  <a:pt x="4971597" y="447103"/>
                </a:cubicBezTo>
                <a:cubicBezTo>
                  <a:pt x="4971597" y="424587"/>
                  <a:pt x="4968375" y="404484"/>
                  <a:pt x="4962735" y="387597"/>
                </a:cubicBezTo>
                <a:cubicBezTo>
                  <a:pt x="4957095" y="370710"/>
                  <a:pt x="4950650" y="356235"/>
                  <a:pt x="4942594" y="344977"/>
                </a:cubicBezTo>
                <a:cubicBezTo>
                  <a:pt x="4934538" y="333719"/>
                  <a:pt x="4927287" y="324069"/>
                  <a:pt x="4919230" y="317636"/>
                </a:cubicBezTo>
                <a:cubicBezTo>
                  <a:pt x="4911174" y="311203"/>
                  <a:pt x="4905535" y="306378"/>
                  <a:pt x="4901507" y="303162"/>
                </a:cubicBezTo>
                <a:cubicBezTo>
                  <a:pt x="4876532" y="286275"/>
                  <a:pt x="4846723" y="275821"/>
                  <a:pt x="4812886" y="271800"/>
                </a:cubicBezTo>
                <a:cubicBezTo>
                  <a:pt x="4779050" y="267779"/>
                  <a:pt x="4744407" y="266171"/>
                  <a:pt x="4708153" y="266171"/>
                </a:cubicBezTo>
                <a:lnTo>
                  <a:pt x="4304528" y="266171"/>
                </a:lnTo>
                <a:lnTo>
                  <a:pt x="4304528" y="983466"/>
                </a:lnTo>
                <a:lnTo>
                  <a:pt x="4715404" y="983466"/>
                </a:lnTo>
                <a:cubicBezTo>
                  <a:pt x="4734739" y="983466"/>
                  <a:pt x="4754880" y="982662"/>
                  <a:pt x="4777438" y="981858"/>
                </a:cubicBezTo>
                <a:cubicBezTo>
                  <a:pt x="4799996" y="981054"/>
                  <a:pt x="4821748" y="978642"/>
                  <a:pt x="4843501" y="974621"/>
                </a:cubicBezTo>
                <a:cubicBezTo>
                  <a:pt x="4865253" y="970600"/>
                  <a:pt x="4885394" y="964971"/>
                  <a:pt x="4905535" y="957734"/>
                </a:cubicBezTo>
                <a:cubicBezTo>
                  <a:pt x="4924870" y="950497"/>
                  <a:pt x="4941789" y="940043"/>
                  <a:pt x="4956290" y="927176"/>
                </a:cubicBezTo>
                <a:cubicBezTo>
                  <a:pt x="4971597" y="913506"/>
                  <a:pt x="4983681" y="895011"/>
                  <a:pt x="4994155" y="871691"/>
                </a:cubicBezTo>
                <a:cubicBezTo>
                  <a:pt x="5004628" y="848370"/>
                  <a:pt x="5009462" y="820225"/>
                  <a:pt x="5009462" y="787256"/>
                </a:cubicBezTo>
                <a:cubicBezTo>
                  <a:pt x="5010268" y="767152"/>
                  <a:pt x="5007851" y="747049"/>
                  <a:pt x="5003017" y="725337"/>
                </a:cubicBezTo>
                <a:close/>
                <a:moveTo>
                  <a:pt x="4464850" y="394834"/>
                </a:moveTo>
                <a:lnTo>
                  <a:pt x="4692846" y="394834"/>
                </a:lnTo>
                <a:cubicBezTo>
                  <a:pt x="4708959" y="394834"/>
                  <a:pt x="4725072" y="395638"/>
                  <a:pt x="4740379" y="397246"/>
                </a:cubicBezTo>
                <a:cubicBezTo>
                  <a:pt x="4755686" y="398855"/>
                  <a:pt x="4768576" y="403680"/>
                  <a:pt x="4779855" y="410917"/>
                </a:cubicBezTo>
                <a:cubicBezTo>
                  <a:pt x="4787911" y="416546"/>
                  <a:pt x="4794356" y="423783"/>
                  <a:pt x="4799996" y="433433"/>
                </a:cubicBezTo>
                <a:cubicBezTo>
                  <a:pt x="4805635" y="443083"/>
                  <a:pt x="4808858" y="455145"/>
                  <a:pt x="4808858" y="471228"/>
                </a:cubicBezTo>
                <a:cubicBezTo>
                  <a:pt x="4808858" y="486506"/>
                  <a:pt x="4806441" y="499373"/>
                  <a:pt x="4800802" y="509022"/>
                </a:cubicBezTo>
                <a:cubicBezTo>
                  <a:pt x="4795968" y="518672"/>
                  <a:pt x="4790328" y="525909"/>
                  <a:pt x="4784689" y="530734"/>
                </a:cubicBezTo>
                <a:cubicBezTo>
                  <a:pt x="4772604" y="540384"/>
                  <a:pt x="4758909" y="546817"/>
                  <a:pt x="4741184" y="549229"/>
                </a:cubicBezTo>
                <a:cubicBezTo>
                  <a:pt x="4723460" y="551642"/>
                  <a:pt x="4704125" y="553250"/>
                  <a:pt x="4682373" y="553250"/>
                </a:cubicBezTo>
                <a:lnTo>
                  <a:pt x="4464850" y="553250"/>
                </a:lnTo>
                <a:lnTo>
                  <a:pt x="4464850" y="394834"/>
                </a:lnTo>
                <a:close/>
                <a:moveTo>
                  <a:pt x="4828193" y="808163"/>
                </a:moveTo>
                <a:cubicBezTo>
                  <a:pt x="4820943" y="819421"/>
                  <a:pt x="4812081" y="828267"/>
                  <a:pt x="4803219" y="833896"/>
                </a:cubicBezTo>
                <a:cubicBezTo>
                  <a:pt x="4801607" y="835504"/>
                  <a:pt x="4794356" y="838721"/>
                  <a:pt x="4781466" y="842741"/>
                </a:cubicBezTo>
                <a:cubicBezTo>
                  <a:pt x="4768576" y="847566"/>
                  <a:pt x="4746824" y="849175"/>
                  <a:pt x="4717015" y="849175"/>
                </a:cubicBezTo>
                <a:lnTo>
                  <a:pt x="4464850" y="849175"/>
                </a:lnTo>
                <a:lnTo>
                  <a:pt x="4464850" y="674676"/>
                </a:lnTo>
                <a:lnTo>
                  <a:pt x="4714598" y="674676"/>
                </a:lnTo>
                <a:cubicBezTo>
                  <a:pt x="4718627" y="674676"/>
                  <a:pt x="4724266" y="674676"/>
                  <a:pt x="4732323" y="675480"/>
                </a:cubicBezTo>
                <a:cubicBezTo>
                  <a:pt x="4740379" y="676284"/>
                  <a:pt x="4748435" y="676284"/>
                  <a:pt x="4757297" y="677088"/>
                </a:cubicBezTo>
                <a:cubicBezTo>
                  <a:pt x="4765354" y="677892"/>
                  <a:pt x="4774215" y="679501"/>
                  <a:pt x="4782272" y="681913"/>
                </a:cubicBezTo>
                <a:cubicBezTo>
                  <a:pt x="4790328" y="684325"/>
                  <a:pt x="4797579" y="686738"/>
                  <a:pt x="4804024" y="689954"/>
                </a:cubicBezTo>
                <a:cubicBezTo>
                  <a:pt x="4812081" y="694779"/>
                  <a:pt x="4820137" y="702821"/>
                  <a:pt x="4828193" y="714079"/>
                </a:cubicBezTo>
                <a:cubicBezTo>
                  <a:pt x="4836250" y="725337"/>
                  <a:pt x="4840278" y="741419"/>
                  <a:pt x="4840278" y="761523"/>
                </a:cubicBezTo>
                <a:cubicBezTo>
                  <a:pt x="4839472" y="780822"/>
                  <a:pt x="4836250" y="796101"/>
                  <a:pt x="4828193" y="808163"/>
                </a:cubicBezTo>
                <a:close/>
                <a:moveTo>
                  <a:pt x="6241284" y="244459"/>
                </a:moveTo>
                <a:cubicBezTo>
                  <a:pt x="6366158" y="244459"/>
                  <a:pt x="6468474" y="279037"/>
                  <a:pt x="6549038" y="348998"/>
                </a:cubicBezTo>
                <a:cubicBezTo>
                  <a:pt x="6622351" y="417350"/>
                  <a:pt x="6658605" y="509022"/>
                  <a:pt x="6658605" y="623211"/>
                </a:cubicBezTo>
                <a:cubicBezTo>
                  <a:pt x="6658605" y="737399"/>
                  <a:pt x="6622351" y="829071"/>
                  <a:pt x="6549038" y="897423"/>
                </a:cubicBezTo>
                <a:cubicBezTo>
                  <a:pt x="6472502" y="967384"/>
                  <a:pt x="6370186" y="1001962"/>
                  <a:pt x="6241284" y="1001962"/>
                </a:cubicBezTo>
                <a:cubicBezTo>
                  <a:pt x="6112382" y="1001962"/>
                  <a:pt x="6010065" y="967384"/>
                  <a:pt x="5933530" y="897423"/>
                </a:cubicBezTo>
                <a:cubicBezTo>
                  <a:pt x="5859411" y="828267"/>
                  <a:pt x="5822352" y="736595"/>
                  <a:pt x="5822352" y="623211"/>
                </a:cubicBezTo>
                <a:cubicBezTo>
                  <a:pt x="5822352" y="509826"/>
                  <a:pt x="5859411" y="417350"/>
                  <a:pt x="5933530" y="348998"/>
                </a:cubicBezTo>
                <a:cubicBezTo>
                  <a:pt x="6010065" y="279037"/>
                  <a:pt x="6112382" y="244459"/>
                  <a:pt x="6241284" y="244459"/>
                </a:cubicBezTo>
                <a:close/>
                <a:moveTo>
                  <a:pt x="6240478" y="387597"/>
                </a:moveTo>
                <a:cubicBezTo>
                  <a:pt x="6171193" y="387597"/>
                  <a:pt x="6115604" y="406896"/>
                  <a:pt x="6072905" y="444691"/>
                </a:cubicBezTo>
                <a:cubicBezTo>
                  <a:pt x="6026984" y="487310"/>
                  <a:pt x="6003620" y="546817"/>
                  <a:pt x="6003620" y="623211"/>
                </a:cubicBezTo>
                <a:cubicBezTo>
                  <a:pt x="6003620" y="699604"/>
                  <a:pt x="6026984" y="758307"/>
                  <a:pt x="6072905" y="800926"/>
                </a:cubicBezTo>
                <a:cubicBezTo>
                  <a:pt x="6114798" y="839525"/>
                  <a:pt x="6170388" y="858824"/>
                  <a:pt x="6240478" y="858824"/>
                </a:cubicBezTo>
                <a:cubicBezTo>
                  <a:pt x="6309763" y="858824"/>
                  <a:pt x="6365352" y="839525"/>
                  <a:pt x="6408857" y="800926"/>
                </a:cubicBezTo>
                <a:cubicBezTo>
                  <a:pt x="6454778" y="758307"/>
                  <a:pt x="6477336" y="698800"/>
                  <a:pt x="6477336" y="623211"/>
                </a:cubicBezTo>
                <a:cubicBezTo>
                  <a:pt x="6477336" y="546013"/>
                  <a:pt x="6454778" y="486506"/>
                  <a:pt x="6408857" y="444691"/>
                </a:cubicBezTo>
                <a:cubicBezTo>
                  <a:pt x="6366158" y="406092"/>
                  <a:pt x="6309763" y="387597"/>
                  <a:pt x="6240478" y="387597"/>
                </a:cubicBezTo>
                <a:close/>
                <a:moveTo>
                  <a:pt x="3722857" y="264563"/>
                </a:moveTo>
                <a:lnTo>
                  <a:pt x="3398184" y="981858"/>
                </a:lnTo>
                <a:lnTo>
                  <a:pt x="3565757" y="981858"/>
                </a:lnTo>
                <a:lnTo>
                  <a:pt x="3631820" y="830679"/>
                </a:lnTo>
                <a:lnTo>
                  <a:pt x="3973411" y="829875"/>
                </a:lnTo>
                <a:lnTo>
                  <a:pt x="4041084" y="981858"/>
                </a:lnTo>
                <a:lnTo>
                  <a:pt x="4208657" y="981858"/>
                </a:lnTo>
                <a:lnTo>
                  <a:pt x="3883985" y="264563"/>
                </a:lnTo>
                <a:cubicBezTo>
                  <a:pt x="3883985" y="264563"/>
                  <a:pt x="3722857" y="264563"/>
                  <a:pt x="3722857" y="264563"/>
                </a:cubicBezTo>
                <a:close/>
                <a:moveTo>
                  <a:pt x="3802615" y="413329"/>
                </a:moveTo>
                <a:lnTo>
                  <a:pt x="3927489" y="707646"/>
                </a:lnTo>
                <a:lnTo>
                  <a:pt x="3680158" y="707646"/>
                </a:lnTo>
                <a:lnTo>
                  <a:pt x="3802615" y="413329"/>
                </a:lnTo>
                <a:close/>
                <a:moveTo>
                  <a:pt x="5077941" y="264563"/>
                </a:moveTo>
                <a:lnTo>
                  <a:pt x="5077941" y="387597"/>
                </a:lnTo>
                <a:lnTo>
                  <a:pt x="5077941" y="394834"/>
                </a:lnTo>
                <a:lnTo>
                  <a:pt x="5336552" y="394834"/>
                </a:lnTo>
                <a:lnTo>
                  <a:pt x="5336552" y="981858"/>
                </a:lnTo>
                <a:lnTo>
                  <a:pt x="5496068" y="981858"/>
                </a:lnTo>
                <a:lnTo>
                  <a:pt x="5496068" y="394834"/>
                </a:lnTo>
                <a:lnTo>
                  <a:pt x="5753872" y="394834"/>
                </a:lnTo>
                <a:lnTo>
                  <a:pt x="5753872" y="387597"/>
                </a:lnTo>
                <a:lnTo>
                  <a:pt x="5753872" y="264563"/>
                </a:lnTo>
                <a:lnTo>
                  <a:pt x="5077941" y="264563"/>
                </a:lnTo>
                <a:close/>
                <a:moveTo>
                  <a:pt x="9139972" y="755894"/>
                </a:moveTo>
                <a:cubicBezTo>
                  <a:pt x="9136749" y="714079"/>
                  <a:pt x="9118220" y="671459"/>
                  <a:pt x="9080354" y="646531"/>
                </a:cubicBezTo>
                <a:cubicBezTo>
                  <a:pt x="9048934" y="626427"/>
                  <a:pt x="9013487" y="616777"/>
                  <a:pt x="8976427" y="611148"/>
                </a:cubicBezTo>
                <a:cubicBezTo>
                  <a:pt x="8976427" y="611148"/>
                  <a:pt x="8976427" y="611148"/>
                  <a:pt x="8975621" y="611148"/>
                </a:cubicBezTo>
                <a:lnTo>
                  <a:pt x="8975621" y="609540"/>
                </a:lnTo>
                <a:cubicBezTo>
                  <a:pt x="9001402" y="603107"/>
                  <a:pt x="9045712" y="587828"/>
                  <a:pt x="9077938" y="552446"/>
                </a:cubicBezTo>
                <a:cubicBezTo>
                  <a:pt x="9077938" y="552446"/>
                  <a:pt x="9077938" y="552446"/>
                  <a:pt x="9078743" y="551642"/>
                </a:cubicBezTo>
                <a:cubicBezTo>
                  <a:pt x="9078743" y="551642"/>
                  <a:pt x="9078743" y="551642"/>
                  <a:pt x="9078743" y="551642"/>
                </a:cubicBezTo>
                <a:lnTo>
                  <a:pt x="9078743" y="551642"/>
                </a:lnTo>
                <a:cubicBezTo>
                  <a:pt x="9085188" y="545209"/>
                  <a:pt x="9090828" y="537167"/>
                  <a:pt x="9095662" y="529126"/>
                </a:cubicBezTo>
                <a:cubicBezTo>
                  <a:pt x="9122248" y="484898"/>
                  <a:pt x="9123054" y="438258"/>
                  <a:pt x="9107746" y="390813"/>
                </a:cubicBezTo>
                <a:cubicBezTo>
                  <a:pt x="9091633" y="340956"/>
                  <a:pt x="9052962" y="310399"/>
                  <a:pt x="9003013" y="290295"/>
                </a:cubicBezTo>
                <a:cubicBezTo>
                  <a:pt x="8949036" y="269388"/>
                  <a:pt x="8891835" y="262150"/>
                  <a:pt x="8833829" y="260542"/>
                </a:cubicBezTo>
                <a:cubicBezTo>
                  <a:pt x="8749237" y="258130"/>
                  <a:pt x="8664645" y="262150"/>
                  <a:pt x="8580858" y="275017"/>
                </a:cubicBezTo>
                <a:cubicBezTo>
                  <a:pt x="8555078" y="279037"/>
                  <a:pt x="8521241" y="283862"/>
                  <a:pt x="8495461" y="288687"/>
                </a:cubicBezTo>
                <a:lnTo>
                  <a:pt x="8495461" y="427804"/>
                </a:lnTo>
                <a:cubicBezTo>
                  <a:pt x="8584081" y="409309"/>
                  <a:pt x="8688814" y="386793"/>
                  <a:pt x="8824162" y="394834"/>
                </a:cubicBezTo>
                <a:cubicBezTo>
                  <a:pt x="8848331" y="396442"/>
                  <a:pt x="8878139" y="402875"/>
                  <a:pt x="8900697" y="411721"/>
                </a:cubicBezTo>
                <a:cubicBezTo>
                  <a:pt x="8941785" y="427804"/>
                  <a:pt x="8951452" y="480073"/>
                  <a:pt x="8929700" y="513847"/>
                </a:cubicBezTo>
                <a:cubicBezTo>
                  <a:pt x="8918421" y="530734"/>
                  <a:pt x="8900697" y="539580"/>
                  <a:pt x="8881362" y="545209"/>
                </a:cubicBezTo>
                <a:cubicBezTo>
                  <a:pt x="8848331" y="554858"/>
                  <a:pt x="8805632" y="557271"/>
                  <a:pt x="8770989" y="558075"/>
                </a:cubicBezTo>
                <a:cubicBezTo>
                  <a:pt x="8737958" y="558075"/>
                  <a:pt x="8683175" y="558075"/>
                  <a:pt x="8653366" y="558075"/>
                </a:cubicBezTo>
                <a:lnTo>
                  <a:pt x="8653366" y="620798"/>
                </a:lnTo>
                <a:lnTo>
                  <a:pt x="8653366" y="668243"/>
                </a:lnTo>
                <a:lnTo>
                  <a:pt x="8824162" y="669851"/>
                </a:lnTo>
                <a:cubicBezTo>
                  <a:pt x="8828190" y="669851"/>
                  <a:pt x="8936145" y="672263"/>
                  <a:pt x="8957898" y="738203"/>
                </a:cubicBezTo>
                <a:cubicBezTo>
                  <a:pt x="8968370" y="771173"/>
                  <a:pt x="8956286" y="860433"/>
                  <a:pt x="8766961" y="862041"/>
                </a:cubicBezTo>
                <a:cubicBezTo>
                  <a:pt x="8733930" y="862041"/>
                  <a:pt x="8694453" y="862041"/>
                  <a:pt x="8649338" y="856412"/>
                </a:cubicBezTo>
                <a:cubicBezTo>
                  <a:pt x="8561523" y="845154"/>
                  <a:pt x="8479348" y="808967"/>
                  <a:pt x="8479348" y="808967"/>
                </a:cubicBezTo>
                <a:lnTo>
                  <a:pt x="8479348" y="953713"/>
                </a:lnTo>
                <a:cubicBezTo>
                  <a:pt x="8480153" y="954517"/>
                  <a:pt x="8482571" y="955321"/>
                  <a:pt x="8485794" y="956126"/>
                </a:cubicBezTo>
                <a:cubicBezTo>
                  <a:pt x="8534937" y="973013"/>
                  <a:pt x="8594555" y="981054"/>
                  <a:pt x="8646115" y="985879"/>
                </a:cubicBezTo>
                <a:cubicBezTo>
                  <a:pt x="8719429" y="992312"/>
                  <a:pt x="8792742" y="993920"/>
                  <a:pt x="8866055" y="985879"/>
                </a:cubicBezTo>
                <a:cubicBezTo>
                  <a:pt x="8916810" y="980250"/>
                  <a:pt x="8965954" y="971404"/>
                  <a:pt x="9012680" y="951301"/>
                </a:cubicBezTo>
                <a:cubicBezTo>
                  <a:pt x="9051352" y="934414"/>
                  <a:pt x="9085188" y="911898"/>
                  <a:pt x="9108552" y="878124"/>
                </a:cubicBezTo>
                <a:cubicBezTo>
                  <a:pt x="9135944" y="841133"/>
                  <a:pt x="9144000" y="799318"/>
                  <a:pt x="9139972" y="755894"/>
                </a:cubicBezTo>
                <a:close/>
              </a:path>
            </a:pathLst>
          </a:custGeom>
          <a:solidFill>
            <a:schemeClr val="bg1"/>
          </a:solidFill>
          <a:ln w="8056" cap="flat">
            <a:noFill/>
            <a:prstDash val="solid"/>
            <a:miter/>
          </a:ln>
        </p:spPr>
        <p:txBody>
          <a:bodyPr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9968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44A6BAA-C87A-463C-A6C2-6FFD48FE02D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050" y="1159473"/>
            <a:ext cx="1206096" cy="20770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1</a:t>
            </a:r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D2288F8A-6575-46A1-9D8A-2EA9D3AE1D3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02826" y="1159473"/>
            <a:ext cx="1206095" cy="1931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en-US" noProof="0" dirty="0"/>
              <a:t>2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A12486E2-9AAD-477C-B5AB-C5916AC5E5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05483" y="1159473"/>
            <a:ext cx="978638" cy="1931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en-US" noProof="0" dirty="0"/>
              <a:t>3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565777" y="2601515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3E939D-F121-468A-BA31-21759B71DF3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5777" y="2336139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571F89E-E73B-4297-9703-5FC455336D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426340" y="2601515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7F95569-CCA8-464A-A235-DC2B4115172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26340" y="2336137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8F1F248A-B0D6-438C-B4F2-90E40AFD774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01643" y="2601688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67558AB7-D670-42D7-A43D-6D087184AC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301643" y="2336310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A0AB39-C14B-48AE-8BDD-44CC183470B0}"/>
              </a:ext>
            </a:extLst>
          </p:cNvPr>
          <p:cNvCxnSpPr/>
          <p:nvPr userDrawn="1"/>
        </p:nvCxnSpPr>
        <p:spPr>
          <a:xfrm>
            <a:off x="3135086" y="1319157"/>
            <a:ext cx="0" cy="2686788"/>
          </a:xfrm>
          <a:prstGeom prst="line">
            <a:avLst/>
          </a:prstGeom>
          <a:ln>
            <a:solidFill>
              <a:srgbClr val="DA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FA2AA9-FC41-4C0B-9189-118ADE0AAA3C}"/>
              </a:ext>
            </a:extLst>
          </p:cNvPr>
          <p:cNvCxnSpPr/>
          <p:nvPr userDrawn="1"/>
        </p:nvCxnSpPr>
        <p:spPr>
          <a:xfrm>
            <a:off x="5987144" y="1319157"/>
            <a:ext cx="0" cy="2686788"/>
          </a:xfrm>
          <a:prstGeom prst="line">
            <a:avLst/>
          </a:prstGeom>
          <a:ln>
            <a:solidFill>
              <a:srgbClr val="DA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24">
            <a:extLst>
              <a:ext uri="{FF2B5EF4-FFF2-40B4-BE49-F238E27FC236}">
                <a16:creationId xmlns:a16="http://schemas.microsoft.com/office/drawing/2014/main" id="{6D35A03D-0945-4C13-A282-8A4807EB15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38B6A23F-DFFB-7841-9B32-33B80CA128F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90841" y="541264"/>
            <a:ext cx="8645620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32" name="Дата 4">
            <a:extLst>
              <a:ext uri="{FF2B5EF4-FFF2-40B4-BE49-F238E27FC236}">
                <a16:creationId xmlns:a16="http://schemas.microsoft.com/office/drawing/2014/main" id="{E3604F4E-3B8A-194B-A50C-6AA177264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33" name="Нижний колонтитул 3">
            <a:extLst>
              <a:ext uri="{FF2B5EF4-FFF2-40B4-BE49-F238E27FC236}">
                <a16:creationId xmlns:a16="http://schemas.microsoft.com/office/drawing/2014/main" id="{7710D3DC-A759-C342-BB8F-C2463E5A8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764282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287339" y="879475"/>
            <a:ext cx="8650286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06EF2BA7-C1E5-4BCE-97B4-A02031D115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FAACF-7A9E-EF42-9700-06FF7A5F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0CA203C-4081-AB41-ABDF-A9A7485D29E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4268EE33-00F3-CA40-AF0F-546B1B47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DFC80C54-6C1A-9F4D-8234-343262108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8274197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756998" y="1204181"/>
            <a:ext cx="4180627" cy="34551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287340" y="879475"/>
            <a:ext cx="4105274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C4BCBD83-304E-4A22-9D75-5230281859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6998" y="879475"/>
            <a:ext cx="4180627" cy="19303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C30C6AB3-3D5C-432C-A7DE-1F42F2428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F1A46-0405-BF4F-8B70-25C2588BBB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4A97CB9-301B-574B-BAF3-88A167A5C5A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3E409724-177C-6F4B-8590-CA1410837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086FDE32-8629-9844-9EA5-745FEE0A3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844071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5529105" y="1255712"/>
            <a:ext cx="3408519" cy="3403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287339" y="879475"/>
            <a:ext cx="4909979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13012BB-E3B0-4E4C-834B-3FE64EAB90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F20D1DA8-D1C7-9E45-812A-0E9900CAF5F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29106" y="879475"/>
            <a:ext cx="3408519" cy="19303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2E91C91-14A0-F647-8885-EDBC615AE5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3" name="Дата 4">
            <a:extLst>
              <a:ext uri="{FF2B5EF4-FFF2-40B4-BE49-F238E27FC236}">
                <a16:creationId xmlns:a16="http://schemas.microsoft.com/office/drawing/2014/main" id="{B87CA31A-C528-6A4F-9ACE-7B9758DCA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4" name="Нижний колонтитул 3">
            <a:extLst>
              <a:ext uri="{FF2B5EF4-FFF2-40B4-BE49-F238E27FC236}">
                <a16:creationId xmlns:a16="http://schemas.microsoft.com/office/drawing/2014/main" id="{47D1FCEE-B77B-7F4B-BEB0-C24AD7830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699659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512" y="1255713"/>
            <a:ext cx="4102101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2001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 typeface="Arial" panose="020B0604020202020204" pitchFamily="34" charset="0"/>
              <a:buChar char="•"/>
              <a:defRPr sz="900">
                <a:solidFill>
                  <a:srgbClr val="4D5964"/>
                </a:solidFill>
              </a:defRPr>
            </a:lvl4pPr>
            <a:lvl5pPr marL="15430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 typeface="Arial" panose="020B0604020202020204" pitchFamily="34" charset="0"/>
              <a:buChar char="•"/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7" y="879475"/>
            <a:ext cx="4186237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73C8CACD-4942-40E8-918B-74021795F5D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7927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5D24077E-9239-4DC4-A125-48F12D365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3F9A4-8358-354F-86F2-3F31E438F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E9EAA96-A7ED-ED4D-AC28-AD5A0B61D5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9C150F5D-A98F-F34F-8975-94537D4D2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E986ACD7-2D49-E64B-8C3C-56E0B2945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819395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1661914"/>
            <a:ext cx="3367163" cy="29973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Espace réservé pour une image  6">
            <a:extLst>
              <a:ext uri="{FF2B5EF4-FFF2-40B4-BE49-F238E27FC236}">
                <a16:creationId xmlns:a16="http://schemas.microsoft.com/office/drawing/2014/main" id="{D5A80296-3D52-4063-A21C-85116B327B6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986289" y="879475"/>
            <a:ext cx="4951335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C83EB09-BF2A-4B85-BA49-857FB59AFF3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1258582"/>
            <a:ext cx="3363989" cy="1333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A6B15E62-8F7E-42CF-BC0C-0676CF1CDC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437F3-7221-5C40-A7D7-580168362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20FC9BB-C4B2-7943-9E25-783779EE34B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FC910DAF-93A4-A040-80BC-D94C5DDFA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B18DA1DB-6399-F243-B01B-288C8DABB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41695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mageXL">
    <p:bg>
      <p:bgPr>
        <a:solidFill>
          <a:srgbClr val="4D5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-2" y="0"/>
            <a:ext cx="9144002" cy="514350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20" name="Текст 24">
            <a:extLst>
              <a:ext uri="{FF2B5EF4-FFF2-40B4-BE49-F238E27FC236}">
                <a16:creationId xmlns:a16="http://schemas.microsoft.com/office/drawing/2014/main" id="{650307E6-49C5-4CFE-9B9E-86808DF676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53992D9-367E-3543-BD10-85E41465BB4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30" name="Дата 4">
            <a:extLst>
              <a:ext uri="{FF2B5EF4-FFF2-40B4-BE49-F238E27FC236}">
                <a16:creationId xmlns:a16="http://schemas.microsoft.com/office/drawing/2014/main" id="{6FC46263-5EC9-9940-B73B-640274A36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31" name="Нижний колонтитул 3">
            <a:extLst>
              <a:ext uri="{FF2B5EF4-FFF2-40B4-BE49-F238E27FC236}">
                <a16:creationId xmlns:a16="http://schemas.microsoft.com/office/drawing/2014/main" id="{DEFCE895-4787-B041-BA53-AF9D4CC96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  <p:sp>
        <p:nvSpPr>
          <p:cNvPr id="14" name="Graphic 335">
            <a:extLst>
              <a:ext uri="{FF2B5EF4-FFF2-40B4-BE49-F238E27FC236}">
                <a16:creationId xmlns:a16="http://schemas.microsoft.com/office/drawing/2014/main" id="{5EBBD5B4-BF91-2545-A3B3-2AA241163282}"/>
              </a:ext>
            </a:extLst>
          </p:cNvPr>
          <p:cNvSpPr>
            <a:spLocks noChangeAspect="1"/>
          </p:cNvSpPr>
          <p:nvPr userDrawn="1"/>
        </p:nvSpPr>
        <p:spPr>
          <a:xfrm>
            <a:off x="7357065" y="4721842"/>
            <a:ext cx="1584091" cy="216000"/>
          </a:xfrm>
          <a:custGeom>
            <a:avLst/>
            <a:gdLst>
              <a:gd name="connsiteX0" fmla="*/ 1550049 w 9140947"/>
              <a:gd name="connsiteY0" fmla="*/ 0 h 1246421"/>
              <a:gd name="connsiteX1" fmla="*/ 24169 w 9140947"/>
              <a:gd name="connsiteY1" fmla="*/ 513847 h 1246421"/>
              <a:gd name="connsiteX2" fmla="*/ 0 w 9140947"/>
              <a:gd name="connsiteY2" fmla="*/ 624015 h 1246421"/>
              <a:gd name="connsiteX3" fmla="*/ 24975 w 9140947"/>
              <a:gd name="connsiteY3" fmla="*/ 733378 h 1246421"/>
              <a:gd name="connsiteX4" fmla="*/ 26586 w 9140947"/>
              <a:gd name="connsiteY4" fmla="*/ 736595 h 1246421"/>
              <a:gd name="connsiteX5" fmla="*/ 29809 w 9140947"/>
              <a:gd name="connsiteY5" fmla="*/ 743832 h 1246421"/>
              <a:gd name="connsiteX6" fmla="*/ 1550049 w 9140947"/>
              <a:gd name="connsiteY6" fmla="*/ 1246421 h 1246421"/>
              <a:gd name="connsiteX7" fmla="*/ 3100098 w 9140947"/>
              <a:gd name="connsiteY7" fmla="*/ 623211 h 1246421"/>
              <a:gd name="connsiteX8" fmla="*/ 1550049 w 9140947"/>
              <a:gd name="connsiteY8" fmla="*/ 0 h 1246421"/>
              <a:gd name="connsiteX9" fmla="*/ 1435648 w 9140947"/>
              <a:gd name="connsiteY9" fmla="*/ 132684 h 1246421"/>
              <a:gd name="connsiteX10" fmla="*/ 1352668 w 9140947"/>
              <a:gd name="connsiteY10" fmla="*/ 447907 h 1246421"/>
              <a:gd name="connsiteX11" fmla="*/ 994964 w 9140947"/>
              <a:gd name="connsiteY11" fmla="*/ 744636 h 1246421"/>
              <a:gd name="connsiteX12" fmla="*/ 1280966 w 9140947"/>
              <a:gd name="connsiteY12" fmla="*/ 102930 h 1246421"/>
              <a:gd name="connsiteX13" fmla="*/ 1281771 w 9140947"/>
              <a:gd name="connsiteY13" fmla="*/ 102930 h 1246421"/>
              <a:gd name="connsiteX14" fmla="*/ 1435648 w 9140947"/>
              <a:gd name="connsiteY14" fmla="*/ 132684 h 1246421"/>
              <a:gd name="connsiteX15" fmla="*/ 2084993 w 9140947"/>
              <a:gd name="connsiteY15" fmla="*/ 757502 h 1246421"/>
              <a:gd name="connsiteX16" fmla="*/ 2080159 w 9140947"/>
              <a:gd name="connsiteY16" fmla="*/ 747853 h 1246421"/>
              <a:gd name="connsiteX17" fmla="*/ 2089021 w 9140947"/>
              <a:gd name="connsiteY17" fmla="*/ 736595 h 1246421"/>
              <a:gd name="connsiteX18" fmla="*/ 2217924 w 9140947"/>
              <a:gd name="connsiteY18" fmla="*/ 710058 h 1246421"/>
              <a:gd name="connsiteX19" fmla="*/ 2225174 w 9140947"/>
              <a:gd name="connsiteY19" fmla="*/ 703625 h 1246421"/>
              <a:gd name="connsiteX20" fmla="*/ 2245315 w 9140947"/>
              <a:gd name="connsiteY20" fmla="*/ 640902 h 1246421"/>
              <a:gd name="connsiteX21" fmla="*/ 2237259 w 9140947"/>
              <a:gd name="connsiteY21" fmla="*/ 628840 h 1246421"/>
              <a:gd name="connsiteX22" fmla="*/ 1996373 w 9140947"/>
              <a:gd name="connsiteY22" fmla="*/ 615169 h 1246421"/>
              <a:gd name="connsiteX23" fmla="*/ 1973009 w 9140947"/>
              <a:gd name="connsiteY23" fmla="*/ 621602 h 1246421"/>
              <a:gd name="connsiteX24" fmla="*/ 1876333 w 9140947"/>
              <a:gd name="connsiteY24" fmla="*/ 687542 h 1246421"/>
              <a:gd name="connsiteX25" fmla="*/ 1854580 w 9140947"/>
              <a:gd name="connsiteY25" fmla="*/ 739811 h 1246421"/>
              <a:gd name="connsiteX26" fmla="*/ 1550855 w 9140947"/>
              <a:gd name="connsiteY26" fmla="*/ 997941 h 1246421"/>
              <a:gd name="connsiteX27" fmla="*/ 795971 w 9140947"/>
              <a:gd name="connsiteY27" fmla="*/ 988291 h 1246421"/>
              <a:gd name="connsiteX28" fmla="*/ 792749 w 9140947"/>
              <a:gd name="connsiteY28" fmla="*/ 987487 h 1246421"/>
              <a:gd name="connsiteX29" fmla="*/ 762134 w 9140947"/>
              <a:gd name="connsiteY29" fmla="*/ 1003570 h 1246421"/>
              <a:gd name="connsiteX30" fmla="*/ 734743 w 9140947"/>
              <a:gd name="connsiteY30" fmla="*/ 1064685 h 1246421"/>
              <a:gd name="connsiteX31" fmla="*/ 203827 w 9140947"/>
              <a:gd name="connsiteY31" fmla="*/ 693171 h 1246421"/>
              <a:gd name="connsiteX32" fmla="*/ 203827 w 9140947"/>
              <a:gd name="connsiteY32" fmla="*/ 691563 h 1246421"/>
              <a:gd name="connsiteX33" fmla="*/ 199798 w 9140947"/>
              <a:gd name="connsiteY33" fmla="*/ 678696 h 1246421"/>
              <a:gd name="connsiteX34" fmla="*/ 199798 w 9140947"/>
              <a:gd name="connsiteY34" fmla="*/ 677892 h 1246421"/>
              <a:gd name="connsiteX35" fmla="*/ 192548 w 9140947"/>
              <a:gd name="connsiteY35" fmla="*/ 621602 h 1246421"/>
              <a:gd name="connsiteX36" fmla="*/ 1167371 w 9140947"/>
              <a:gd name="connsiteY36" fmla="*/ 90868 h 1246421"/>
              <a:gd name="connsiteX37" fmla="*/ 1168982 w 9140947"/>
              <a:gd name="connsiteY37" fmla="*/ 90868 h 1246421"/>
              <a:gd name="connsiteX38" fmla="*/ 831419 w 9140947"/>
              <a:gd name="connsiteY38" fmla="*/ 846762 h 1246421"/>
              <a:gd name="connsiteX39" fmla="*/ 841893 w 9140947"/>
              <a:gd name="connsiteY39" fmla="*/ 862845 h 1246421"/>
              <a:gd name="connsiteX40" fmla="*/ 858005 w 9140947"/>
              <a:gd name="connsiteY40" fmla="*/ 863649 h 1246421"/>
              <a:gd name="connsiteX41" fmla="*/ 1487209 w 9140947"/>
              <a:gd name="connsiteY41" fmla="*/ 810576 h 1246421"/>
              <a:gd name="connsiteX42" fmla="*/ 2042294 w 9140947"/>
              <a:gd name="connsiteY42" fmla="*/ 400463 h 1246421"/>
              <a:gd name="connsiteX43" fmla="*/ 2067269 w 9140947"/>
              <a:gd name="connsiteY43" fmla="*/ 103734 h 1246421"/>
              <a:gd name="connsiteX44" fmla="*/ 2895466 w 9140947"/>
              <a:gd name="connsiteY44" fmla="*/ 614365 h 1246421"/>
              <a:gd name="connsiteX45" fmla="*/ 2859212 w 9140947"/>
              <a:gd name="connsiteY45" fmla="*/ 749461 h 1246421"/>
              <a:gd name="connsiteX46" fmla="*/ 2142194 w 9140947"/>
              <a:gd name="connsiteY46" fmla="*/ 1116150 h 1246421"/>
              <a:gd name="connsiteX47" fmla="*/ 2084993 w 9140947"/>
              <a:gd name="connsiteY47" fmla="*/ 757502 h 1246421"/>
              <a:gd name="connsiteX48" fmla="*/ 7908956 w 9140947"/>
              <a:gd name="connsiteY48" fmla="*/ 264563 h 1246421"/>
              <a:gd name="connsiteX49" fmla="*/ 7585089 w 9140947"/>
              <a:gd name="connsiteY49" fmla="*/ 981054 h 1246421"/>
              <a:gd name="connsiteX50" fmla="*/ 7752662 w 9140947"/>
              <a:gd name="connsiteY50" fmla="*/ 981054 h 1246421"/>
              <a:gd name="connsiteX51" fmla="*/ 7818724 w 9140947"/>
              <a:gd name="connsiteY51" fmla="*/ 829875 h 1246421"/>
              <a:gd name="connsiteX52" fmla="*/ 8160316 w 9140947"/>
              <a:gd name="connsiteY52" fmla="*/ 829071 h 1246421"/>
              <a:gd name="connsiteX53" fmla="*/ 8227183 w 9140947"/>
              <a:gd name="connsiteY53" fmla="*/ 981054 h 1246421"/>
              <a:gd name="connsiteX54" fmla="*/ 8394756 w 9140947"/>
              <a:gd name="connsiteY54" fmla="*/ 981054 h 1246421"/>
              <a:gd name="connsiteX55" fmla="*/ 8070889 w 9140947"/>
              <a:gd name="connsiteY55" fmla="*/ 264563 h 1246421"/>
              <a:gd name="connsiteX56" fmla="*/ 7908956 w 9140947"/>
              <a:gd name="connsiteY56" fmla="*/ 264563 h 1246421"/>
              <a:gd name="connsiteX57" fmla="*/ 7908956 w 9140947"/>
              <a:gd name="connsiteY57" fmla="*/ 264563 h 1246421"/>
              <a:gd name="connsiteX58" fmla="*/ 7989520 w 9140947"/>
              <a:gd name="connsiteY58" fmla="*/ 413329 h 1246421"/>
              <a:gd name="connsiteX59" fmla="*/ 8114394 w 9140947"/>
              <a:gd name="connsiteY59" fmla="*/ 706841 h 1246421"/>
              <a:gd name="connsiteX60" fmla="*/ 7867868 w 9140947"/>
              <a:gd name="connsiteY60" fmla="*/ 706841 h 1246421"/>
              <a:gd name="connsiteX61" fmla="*/ 7989520 w 9140947"/>
              <a:gd name="connsiteY61" fmla="*/ 413329 h 1246421"/>
              <a:gd name="connsiteX62" fmla="*/ 7502914 w 9140947"/>
              <a:gd name="connsiteY62" fmla="*/ 725337 h 1246421"/>
              <a:gd name="connsiteX63" fmla="*/ 7466660 w 9140947"/>
              <a:gd name="connsiteY63" fmla="*/ 663418 h 1246421"/>
              <a:gd name="connsiteX64" fmla="*/ 7403821 w 9140947"/>
              <a:gd name="connsiteY64" fmla="*/ 624819 h 1246421"/>
              <a:gd name="connsiteX65" fmla="*/ 7330508 w 9140947"/>
              <a:gd name="connsiteY65" fmla="*/ 607128 h 1246421"/>
              <a:gd name="connsiteX66" fmla="*/ 7330508 w 9140947"/>
              <a:gd name="connsiteY66" fmla="*/ 603107 h 1246421"/>
              <a:gd name="connsiteX67" fmla="*/ 7342592 w 9140947"/>
              <a:gd name="connsiteY67" fmla="*/ 601499 h 1246421"/>
              <a:gd name="connsiteX68" fmla="*/ 7367567 w 9140947"/>
              <a:gd name="connsiteY68" fmla="*/ 595066 h 1246421"/>
              <a:gd name="connsiteX69" fmla="*/ 7398181 w 9140947"/>
              <a:gd name="connsiteY69" fmla="*/ 581395 h 1246421"/>
              <a:gd name="connsiteX70" fmla="*/ 7428795 w 9140947"/>
              <a:gd name="connsiteY70" fmla="*/ 559683 h 1246421"/>
              <a:gd name="connsiteX71" fmla="*/ 7457798 w 9140947"/>
              <a:gd name="connsiteY71" fmla="*/ 517868 h 1246421"/>
              <a:gd name="connsiteX72" fmla="*/ 7471494 w 9140947"/>
              <a:gd name="connsiteY72" fmla="*/ 447103 h 1246421"/>
              <a:gd name="connsiteX73" fmla="*/ 7462632 w 9140947"/>
              <a:gd name="connsiteY73" fmla="*/ 387597 h 1246421"/>
              <a:gd name="connsiteX74" fmla="*/ 7442491 w 9140947"/>
              <a:gd name="connsiteY74" fmla="*/ 344977 h 1246421"/>
              <a:gd name="connsiteX75" fmla="*/ 7419128 w 9140947"/>
              <a:gd name="connsiteY75" fmla="*/ 317636 h 1246421"/>
              <a:gd name="connsiteX76" fmla="*/ 7401404 w 9140947"/>
              <a:gd name="connsiteY76" fmla="*/ 303162 h 1246421"/>
              <a:gd name="connsiteX77" fmla="*/ 7312783 w 9140947"/>
              <a:gd name="connsiteY77" fmla="*/ 271800 h 1246421"/>
              <a:gd name="connsiteX78" fmla="*/ 7208050 w 9140947"/>
              <a:gd name="connsiteY78" fmla="*/ 266171 h 1246421"/>
              <a:gd name="connsiteX79" fmla="*/ 6804425 w 9140947"/>
              <a:gd name="connsiteY79" fmla="*/ 266171 h 1246421"/>
              <a:gd name="connsiteX80" fmla="*/ 6804425 w 9140947"/>
              <a:gd name="connsiteY80" fmla="*/ 983466 h 1246421"/>
              <a:gd name="connsiteX81" fmla="*/ 7215301 w 9140947"/>
              <a:gd name="connsiteY81" fmla="*/ 983466 h 1246421"/>
              <a:gd name="connsiteX82" fmla="*/ 7277335 w 9140947"/>
              <a:gd name="connsiteY82" fmla="*/ 981858 h 1246421"/>
              <a:gd name="connsiteX83" fmla="*/ 7343398 w 9140947"/>
              <a:gd name="connsiteY83" fmla="*/ 974621 h 1246421"/>
              <a:gd name="connsiteX84" fmla="*/ 7405432 w 9140947"/>
              <a:gd name="connsiteY84" fmla="*/ 957734 h 1246421"/>
              <a:gd name="connsiteX85" fmla="*/ 7456187 w 9140947"/>
              <a:gd name="connsiteY85" fmla="*/ 927176 h 1246421"/>
              <a:gd name="connsiteX86" fmla="*/ 7494052 w 9140947"/>
              <a:gd name="connsiteY86" fmla="*/ 871691 h 1246421"/>
              <a:gd name="connsiteX87" fmla="*/ 7509359 w 9140947"/>
              <a:gd name="connsiteY87" fmla="*/ 787256 h 1246421"/>
              <a:gd name="connsiteX88" fmla="*/ 7502914 w 9140947"/>
              <a:gd name="connsiteY88" fmla="*/ 725337 h 1246421"/>
              <a:gd name="connsiteX89" fmla="*/ 6965553 w 9140947"/>
              <a:gd name="connsiteY89" fmla="*/ 394834 h 1246421"/>
              <a:gd name="connsiteX90" fmla="*/ 7193549 w 9140947"/>
              <a:gd name="connsiteY90" fmla="*/ 394834 h 1246421"/>
              <a:gd name="connsiteX91" fmla="*/ 7241081 w 9140947"/>
              <a:gd name="connsiteY91" fmla="*/ 397246 h 1246421"/>
              <a:gd name="connsiteX92" fmla="*/ 7280558 w 9140947"/>
              <a:gd name="connsiteY92" fmla="*/ 410917 h 1246421"/>
              <a:gd name="connsiteX93" fmla="*/ 7300699 w 9140947"/>
              <a:gd name="connsiteY93" fmla="*/ 433433 h 1246421"/>
              <a:gd name="connsiteX94" fmla="*/ 7309561 w 9140947"/>
              <a:gd name="connsiteY94" fmla="*/ 471228 h 1246421"/>
              <a:gd name="connsiteX95" fmla="*/ 7301504 w 9140947"/>
              <a:gd name="connsiteY95" fmla="*/ 509022 h 1246421"/>
              <a:gd name="connsiteX96" fmla="*/ 7285392 w 9140947"/>
              <a:gd name="connsiteY96" fmla="*/ 530734 h 1246421"/>
              <a:gd name="connsiteX97" fmla="*/ 7241887 w 9140947"/>
              <a:gd name="connsiteY97" fmla="*/ 549229 h 1246421"/>
              <a:gd name="connsiteX98" fmla="*/ 7183075 w 9140947"/>
              <a:gd name="connsiteY98" fmla="*/ 553250 h 1246421"/>
              <a:gd name="connsiteX99" fmla="*/ 6965553 w 9140947"/>
              <a:gd name="connsiteY99" fmla="*/ 553250 h 1246421"/>
              <a:gd name="connsiteX100" fmla="*/ 6965553 w 9140947"/>
              <a:gd name="connsiteY100" fmla="*/ 394834 h 1246421"/>
              <a:gd name="connsiteX101" fmla="*/ 7328896 w 9140947"/>
              <a:gd name="connsiteY101" fmla="*/ 808163 h 1246421"/>
              <a:gd name="connsiteX102" fmla="*/ 7303921 w 9140947"/>
              <a:gd name="connsiteY102" fmla="*/ 833896 h 1246421"/>
              <a:gd name="connsiteX103" fmla="*/ 7282169 w 9140947"/>
              <a:gd name="connsiteY103" fmla="*/ 842741 h 1246421"/>
              <a:gd name="connsiteX104" fmla="*/ 7217718 w 9140947"/>
              <a:gd name="connsiteY104" fmla="*/ 849175 h 1246421"/>
              <a:gd name="connsiteX105" fmla="*/ 6965553 w 9140947"/>
              <a:gd name="connsiteY105" fmla="*/ 849175 h 1246421"/>
              <a:gd name="connsiteX106" fmla="*/ 6965553 w 9140947"/>
              <a:gd name="connsiteY106" fmla="*/ 674676 h 1246421"/>
              <a:gd name="connsiteX107" fmla="*/ 7215301 w 9140947"/>
              <a:gd name="connsiteY107" fmla="*/ 674676 h 1246421"/>
              <a:gd name="connsiteX108" fmla="*/ 7233025 w 9140947"/>
              <a:gd name="connsiteY108" fmla="*/ 675480 h 1246421"/>
              <a:gd name="connsiteX109" fmla="*/ 7258000 w 9140947"/>
              <a:gd name="connsiteY109" fmla="*/ 677088 h 1246421"/>
              <a:gd name="connsiteX110" fmla="*/ 7282975 w 9140947"/>
              <a:gd name="connsiteY110" fmla="*/ 681913 h 1246421"/>
              <a:gd name="connsiteX111" fmla="*/ 7304727 w 9140947"/>
              <a:gd name="connsiteY111" fmla="*/ 689954 h 1246421"/>
              <a:gd name="connsiteX112" fmla="*/ 7328896 w 9140947"/>
              <a:gd name="connsiteY112" fmla="*/ 714079 h 1246421"/>
              <a:gd name="connsiteX113" fmla="*/ 7340981 w 9140947"/>
              <a:gd name="connsiteY113" fmla="*/ 761523 h 1246421"/>
              <a:gd name="connsiteX114" fmla="*/ 7328896 w 9140947"/>
              <a:gd name="connsiteY114" fmla="*/ 808163 h 1246421"/>
              <a:gd name="connsiteX115" fmla="*/ 5003017 w 9140947"/>
              <a:gd name="connsiteY115" fmla="*/ 725337 h 1246421"/>
              <a:gd name="connsiteX116" fmla="*/ 4966763 w 9140947"/>
              <a:gd name="connsiteY116" fmla="*/ 663418 h 1246421"/>
              <a:gd name="connsiteX117" fmla="*/ 4903924 w 9140947"/>
              <a:gd name="connsiteY117" fmla="*/ 624819 h 1246421"/>
              <a:gd name="connsiteX118" fmla="*/ 4830610 w 9140947"/>
              <a:gd name="connsiteY118" fmla="*/ 607128 h 1246421"/>
              <a:gd name="connsiteX119" fmla="*/ 4830610 w 9140947"/>
              <a:gd name="connsiteY119" fmla="*/ 603107 h 1246421"/>
              <a:gd name="connsiteX120" fmla="*/ 4842695 w 9140947"/>
              <a:gd name="connsiteY120" fmla="*/ 601499 h 1246421"/>
              <a:gd name="connsiteX121" fmla="*/ 4867670 w 9140947"/>
              <a:gd name="connsiteY121" fmla="*/ 595066 h 1246421"/>
              <a:gd name="connsiteX122" fmla="*/ 4898284 w 9140947"/>
              <a:gd name="connsiteY122" fmla="*/ 581395 h 1246421"/>
              <a:gd name="connsiteX123" fmla="*/ 4928898 w 9140947"/>
              <a:gd name="connsiteY123" fmla="*/ 559683 h 1246421"/>
              <a:gd name="connsiteX124" fmla="*/ 4957901 w 9140947"/>
              <a:gd name="connsiteY124" fmla="*/ 517868 h 1246421"/>
              <a:gd name="connsiteX125" fmla="*/ 4971597 w 9140947"/>
              <a:gd name="connsiteY125" fmla="*/ 447103 h 1246421"/>
              <a:gd name="connsiteX126" fmla="*/ 4962735 w 9140947"/>
              <a:gd name="connsiteY126" fmla="*/ 387597 h 1246421"/>
              <a:gd name="connsiteX127" fmla="*/ 4942594 w 9140947"/>
              <a:gd name="connsiteY127" fmla="*/ 344977 h 1246421"/>
              <a:gd name="connsiteX128" fmla="*/ 4919230 w 9140947"/>
              <a:gd name="connsiteY128" fmla="*/ 317636 h 1246421"/>
              <a:gd name="connsiteX129" fmla="*/ 4901507 w 9140947"/>
              <a:gd name="connsiteY129" fmla="*/ 303162 h 1246421"/>
              <a:gd name="connsiteX130" fmla="*/ 4812886 w 9140947"/>
              <a:gd name="connsiteY130" fmla="*/ 271800 h 1246421"/>
              <a:gd name="connsiteX131" fmla="*/ 4708153 w 9140947"/>
              <a:gd name="connsiteY131" fmla="*/ 266171 h 1246421"/>
              <a:gd name="connsiteX132" fmla="*/ 4304528 w 9140947"/>
              <a:gd name="connsiteY132" fmla="*/ 266171 h 1246421"/>
              <a:gd name="connsiteX133" fmla="*/ 4304528 w 9140947"/>
              <a:gd name="connsiteY133" fmla="*/ 983466 h 1246421"/>
              <a:gd name="connsiteX134" fmla="*/ 4715404 w 9140947"/>
              <a:gd name="connsiteY134" fmla="*/ 983466 h 1246421"/>
              <a:gd name="connsiteX135" fmla="*/ 4777438 w 9140947"/>
              <a:gd name="connsiteY135" fmla="*/ 981858 h 1246421"/>
              <a:gd name="connsiteX136" fmla="*/ 4843501 w 9140947"/>
              <a:gd name="connsiteY136" fmla="*/ 974621 h 1246421"/>
              <a:gd name="connsiteX137" fmla="*/ 4905535 w 9140947"/>
              <a:gd name="connsiteY137" fmla="*/ 957734 h 1246421"/>
              <a:gd name="connsiteX138" fmla="*/ 4956290 w 9140947"/>
              <a:gd name="connsiteY138" fmla="*/ 927176 h 1246421"/>
              <a:gd name="connsiteX139" fmla="*/ 4994155 w 9140947"/>
              <a:gd name="connsiteY139" fmla="*/ 871691 h 1246421"/>
              <a:gd name="connsiteX140" fmla="*/ 5009462 w 9140947"/>
              <a:gd name="connsiteY140" fmla="*/ 787256 h 1246421"/>
              <a:gd name="connsiteX141" fmla="*/ 5003017 w 9140947"/>
              <a:gd name="connsiteY141" fmla="*/ 725337 h 1246421"/>
              <a:gd name="connsiteX142" fmla="*/ 4464850 w 9140947"/>
              <a:gd name="connsiteY142" fmla="*/ 394834 h 1246421"/>
              <a:gd name="connsiteX143" fmla="*/ 4692846 w 9140947"/>
              <a:gd name="connsiteY143" fmla="*/ 394834 h 1246421"/>
              <a:gd name="connsiteX144" fmla="*/ 4740379 w 9140947"/>
              <a:gd name="connsiteY144" fmla="*/ 397246 h 1246421"/>
              <a:gd name="connsiteX145" fmla="*/ 4779855 w 9140947"/>
              <a:gd name="connsiteY145" fmla="*/ 410917 h 1246421"/>
              <a:gd name="connsiteX146" fmla="*/ 4799996 w 9140947"/>
              <a:gd name="connsiteY146" fmla="*/ 433433 h 1246421"/>
              <a:gd name="connsiteX147" fmla="*/ 4808858 w 9140947"/>
              <a:gd name="connsiteY147" fmla="*/ 471228 h 1246421"/>
              <a:gd name="connsiteX148" fmla="*/ 4800802 w 9140947"/>
              <a:gd name="connsiteY148" fmla="*/ 509022 h 1246421"/>
              <a:gd name="connsiteX149" fmla="*/ 4784689 w 9140947"/>
              <a:gd name="connsiteY149" fmla="*/ 530734 h 1246421"/>
              <a:gd name="connsiteX150" fmla="*/ 4741184 w 9140947"/>
              <a:gd name="connsiteY150" fmla="*/ 549229 h 1246421"/>
              <a:gd name="connsiteX151" fmla="*/ 4682373 w 9140947"/>
              <a:gd name="connsiteY151" fmla="*/ 553250 h 1246421"/>
              <a:gd name="connsiteX152" fmla="*/ 4464850 w 9140947"/>
              <a:gd name="connsiteY152" fmla="*/ 553250 h 1246421"/>
              <a:gd name="connsiteX153" fmla="*/ 4464850 w 9140947"/>
              <a:gd name="connsiteY153" fmla="*/ 394834 h 1246421"/>
              <a:gd name="connsiteX154" fmla="*/ 4828193 w 9140947"/>
              <a:gd name="connsiteY154" fmla="*/ 808163 h 1246421"/>
              <a:gd name="connsiteX155" fmla="*/ 4803219 w 9140947"/>
              <a:gd name="connsiteY155" fmla="*/ 833896 h 1246421"/>
              <a:gd name="connsiteX156" fmla="*/ 4781466 w 9140947"/>
              <a:gd name="connsiteY156" fmla="*/ 842741 h 1246421"/>
              <a:gd name="connsiteX157" fmla="*/ 4717015 w 9140947"/>
              <a:gd name="connsiteY157" fmla="*/ 849175 h 1246421"/>
              <a:gd name="connsiteX158" fmla="*/ 4464850 w 9140947"/>
              <a:gd name="connsiteY158" fmla="*/ 849175 h 1246421"/>
              <a:gd name="connsiteX159" fmla="*/ 4464850 w 9140947"/>
              <a:gd name="connsiteY159" fmla="*/ 674676 h 1246421"/>
              <a:gd name="connsiteX160" fmla="*/ 4714598 w 9140947"/>
              <a:gd name="connsiteY160" fmla="*/ 674676 h 1246421"/>
              <a:gd name="connsiteX161" fmla="*/ 4732323 w 9140947"/>
              <a:gd name="connsiteY161" fmla="*/ 675480 h 1246421"/>
              <a:gd name="connsiteX162" fmla="*/ 4757297 w 9140947"/>
              <a:gd name="connsiteY162" fmla="*/ 677088 h 1246421"/>
              <a:gd name="connsiteX163" fmla="*/ 4782272 w 9140947"/>
              <a:gd name="connsiteY163" fmla="*/ 681913 h 1246421"/>
              <a:gd name="connsiteX164" fmla="*/ 4804024 w 9140947"/>
              <a:gd name="connsiteY164" fmla="*/ 689954 h 1246421"/>
              <a:gd name="connsiteX165" fmla="*/ 4828193 w 9140947"/>
              <a:gd name="connsiteY165" fmla="*/ 714079 h 1246421"/>
              <a:gd name="connsiteX166" fmla="*/ 4840278 w 9140947"/>
              <a:gd name="connsiteY166" fmla="*/ 761523 h 1246421"/>
              <a:gd name="connsiteX167" fmla="*/ 4828193 w 9140947"/>
              <a:gd name="connsiteY167" fmla="*/ 808163 h 1246421"/>
              <a:gd name="connsiteX168" fmla="*/ 6241284 w 9140947"/>
              <a:gd name="connsiteY168" fmla="*/ 244459 h 1246421"/>
              <a:gd name="connsiteX169" fmla="*/ 6549038 w 9140947"/>
              <a:gd name="connsiteY169" fmla="*/ 348998 h 1246421"/>
              <a:gd name="connsiteX170" fmla="*/ 6658605 w 9140947"/>
              <a:gd name="connsiteY170" fmla="*/ 623211 h 1246421"/>
              <a:gd name="connsiteX171" fmla="*/ 6549038 w 9140947"/>
              <a:gd name="connsiteY171" fmla="*/ 897423 h 1246421"/>
              <a:gd name="connsiteX172" fmla="*/ 6241284 w 9140947"/>
              <a:gd name="connsiteY172" fmla="*/ 1001962 h 1246421"/>
              <a:gd name="connsiteX173" fmla="*/ 5933530 w 9140947"/>
              <a:gd name="connsiteY173" fmla="*/ 897423 h 1246421"/>
              <a:gd name="connsiteX174" fmla="*/ 5822352 w 9140947"/>
              <a:gd name="connsiteY174" fmla="*/ 623211 h 1246421"/>
              <a:gd name="connsiteX175" fmla="*/ 5933530 w 9140947"/>
              <a:gd name="connsiteY175" fmla="*/ 348998 h 1246421"/>
              <a:gd name="connsiteX176" fmla="*/ 6241284 w 9140947"/>
              <a:gd name="connsiteY176" fmla="*/ 244459 h 1246421"/>
              <a:gd name="connsiteX177" fmla="*/ 6240478 w 9140947"/>
              <a:gd name="connsiteY177" fmla="*/ 387597 h 1246421"/>
              <a:gd name="connsiteX178" fmla="*/ 6072905 w 9140947"/>
              <a:gd name="connsiteY178" fmla="*/ 444691 h 1246421"/>
              <a:gd name="connsiteX179" fmla="*/ 6003620 w 9140947"/>
              <a:gd name="connsiteY179" fmla="*/ 623211 h 1246421"/>
              <a:gd name="connsiteX180" fmla="*/ 6072905 w 9140947"/>
              <a:gd name="connsiteY180" fmla="*/ 800926 h 1246421"/>
              <a:gd name="connsiteX181" fmla="*/ 6240478 w 9140947"/>
              <a:gd name="connsiteY181" fmla="*/ 858824 h 1246421"/>
              <a:gd name="connsiteX182" fmla="*/ 6408857 w 9140947"/>
              <a:gd name="connsiteY182" fmla="*/ 800926 h 1246421"/>
              <a:gd name="connsiteX183" fmla="*/ 6477336 w 9140947"/>
              <a:gd name="connsiteY183" fmla="*/ 623211 h 1246421"/>
              <a:gd name="connsiteX184" fmla="*/ 6408857 w 9140947"/>
              <a:gd name="connsiteY184" fmla="*/ 444691 h 1246421"/>
              <a:gd name="connsiteX185" fmla="*/ 6240478 w 9140947"/>
              <a:gd name="connsiteY185" fmla="*/ 387597 h 1246421"/>
              <a:gd name="connsiteX186" fmla="*/ 3722857 w 9140947"/>
              <a:gd name="connsiteY186" fmla="*/ 264563 h 1246421"/>
              <a:gd name="connsiteX187" fmla="*/ 3398184 w 9140947"/>
              <a:gd name="connsiteY187" fmla="*/ 981858 h 1246421"/>
              <a:gd name="connsiteX188" fmla="*/ 3565757 w 9140947"/>
              <a:gd name="connsiteY188" fmla="*/ 981858 h 1246421"/>
              <a:gd name="connsiteX189" fmla="*/ 3631820 w 9140947"/>
              <a:gd name="connsiteY189" fmla="*/ 830679 h 1246421"/>
              <a:gd name="connsiteX190" fmla="*/ 3973411 w 9140947"/>
              <a:gd name="connsiteY190" fmla="*/ 829875 h 1246421"/>
              <a:gd name="connsiteX191" fmla="*/ 4041084 w 9140947"/>
              <a:gd name="connsiteY191" fmla="*/ 981858 h 1246421"/>
              <a:gd name="connsiteX192" fmla="*/ 4208657 w 9140947"/>
              <a:gd name="connsiteY192" fmla="*/ 981858 h 1246421"/>
              <a:gd name="connsiteX193" fmla="*/ 3883985 w 9140947"/>
              <a:gd name="connsiteY193" fmla="*/ 264563 h 1246421"/>
              <a:gd name="connsiteX194" fmla="*/ 3722857 w 9140947"/>
              <a:gd name="connsiteY194" fmla="*/ 264563 h 1246421"/>
              <a:gd name="connsiteX195" fmla="*/ 3802615 w 9140947"/>
              <a:gd name="connsiteY195" fmla="*/ 413329 h 1246421"/>
              <a:gd name="connsiteX196" fmla="*/ 3927489 w 9140947"/>
              <a:gd name="connsiteY196" fmla="*/ 707646 h 1246421"/>
              <a:gd name="connsiteX197" fmla="*/ 3680158 w 9140947"/>
              <a:gd name="connsiteY197" fmla="*/ 707646 h 1246421"/>
              <a:gd name="connsiteX198" fmla="*/ 3802615 w 9140947"/>
              <a:gd name="connsiteY198" fmla="*/ 413329 h 1246421"/>
              <a:gd name="connsiteX199" fmla="*/ 5077941 w 9140947"/>
              <a:gd name="connsiteY199" fmla="*/ 264563 h 1246421"/>
              <a:gd name="connsiteX200" fmla="*/ 5077941 w 9140947"/>
              <a:gd name="connsiteY200" fmla="*/ 387597 h 1246421"/>
              <a:gd name="connsiteX201" fmla="*/ 5077941 w 9140947"/>
              <a:gd name="connsiteY201" fmla="*/ 394834 h 1246421"/>
              <a:gd name="connsiteX202" fmla="*/ 5336552 w 9140947"/>
              <a:gd name="connsiteY202" fmla="*/ 394834 h 1246421"/>
              <a:gd name="connsiteX203" fmla="*/ 5336552 w 9140947"/>
              <a:gd name="connsiteY203" fmla="*/ 981858 h 1246421"/>
              <a:gd name="connsiteX204" fmla="*/ 5496068 w 9140947"/>
              <a:gd name="connsiteY204" fmla="*/ 981858 h 1246421"/>
              <a:gd name="connsiteX205" fmla="*/ 5496068 w 9140947"/>
              <a:gd name="connsiteY205" fmla="*/ 394834 h 1246421"/>
              <a:gd name="connsiteX206" fmla="*/ 5753872 w 9140947"/>
              <a:gd name="connsiteY206" fmla="*/ 394834 h 1246421"/>
              <a:gd name="connsiteX207" fmla="*/ 5753872 w 9140947"/>
              <a:gd name="connsiteY207" fmla="*/ 387597 h 1246421"/>
              <a:gd name="connsiteX208" fmla="*/ 5753872 w 9140947"/>
              <a:gd name="connsiteY208" fmla="*/ 264563 h 1246421"/>
              <a:gd name="connsiteX209" fmla="*/ 5077941 w 9140947"/>
              <a:gd name="connsiteY209" fmla="*/ 264563 h 1246421"/>
              <a:gd name="connsiteX210" fmla="*/ 9139972 w 9140947"/>
              <a:gd name="connsiteY210" fmla="*/ 755894 h 1246421"/>
              <a:gd name="connsiteX211" fmla="*/ 9080354 w 9140947"/>
              <a:gd name="connsiteY211" fmla="*/ 646531 h 1246421"/>
              <a:gd name="connsiteX212" fmla="*/ 8976427 w 9140947"/>
              <a:gd name="connsiteY212" fmla="*/ 611148 h 1246421"/>
              <a:gd name="connsiteX213" fmla="*/ 8975621 w 9140947"/>
              <a:gd name="connsiteY213" fmla="*/ 611148 h 1246421"/>
              <a:gd name="connsiteX214" fmla="*/ 8975621 w 9140947"/>
              <a:gd name="connsiteY214" fmla="*/ 609540 h 1246421"/>
              <a:gd name="connsiteX215" fmla="*/ 9077938 w 9140947"/>
              <a:gd name="connsiteY215" fmla="*/ 552446 h 1246421"/>
              <a:gd name="connsiteX216" fmla="*/ 9078743 w 9140947"/>
              <a:gd name="connsiteY216" fmla="*/ 551642 h 1246421"/>
              <a:gd name="connsiteX217" fmla="*/ 9078743 w 9140947"/>
              <a:gd name="connsiteY217" fmla="*/ 551642 h 1246421"/>
              <a:gd name="connsiteX218" fmla="*/ 9078743 w 9140947"/>
              <a:gd name="connsiteY218" fmla="*/ 551642 h 1246421"/>
              <a:gd name="connsiteX219" fmla="*/ 9095662 w 9140947"/>
              <a:gd name="connsiteY219" fmla="*/ 529126 h 1246421"/>
              <a:gd name="connsiteX220" fmla="*/ 9107746 w 9140947"/>
              <a:gd name="connsiteY220" fmla="*/ 390813 h 1246421"/>
              <a:gd name="connsiteX221" fmla="*/ 9003013 w 9140947"/>
              <a:gd name="connsiteY221" fmla="*/ 290295 h 1246421"/>
              <a:gd name="connsiteX222" fmla="*/ 8833829 w 9140947"/>
              <a:gd name="connsiteY222" fmla="*/ 260542 h 1246421"/>
              <a:gd name="connsiteX223" fmla="*/ 8580858 w 9140947"/>
              <a:gd name="connsiteY223" fmla="*/ 275017 h 1246421"/>
              <a:gd name="connsiteX224" fmla="*/ 8495461 w 9140947"/>
              <a:gd name="connsiteY224" fmla="*/ 288687 h 1246421"/>
              <a:gd name="connsiteX225" fmla="*/ 8495461 w 9140947"/>
              <a:gd name="connsiteY225" fmla="*/ 427804 h 1246421"/>
              <a:gd name="connsiteX226" fmla="*/ 8824162 w 9140947"/>
              <a:gd name="connsiteY226" fmla="*/ 394834 h 1246421"/>
              <a:gd name="connsiteX227" fmla="*/ 8900697 w 9140947"/>
              <a:gd name="connsiteY227" fmla="*/ 411721 h 1246421"/>
              <a:gd name="connsiteX228" fmla="*/ 8929700 w 9140947"/>
              <a:gd name="connsiteY228" fmla="*/ 513847 h 1246421"/>
              <a:gd name="connsiteX229" fmla="*/ 8881362 w 9140947"/>
              <a:gd name="connsiteY229" fmla="*/ 545209 h 1246421"/>
              <a:gd name="connsiteX230" fmla="*/ 8770989 w 9140947"/>
              <a:gd name="connsiteY230" fmla="*/ 558075 h 1246421"/>
              <a:gd name="connsiteX231" fmla="*/ 8653366 w 9140947"/>
              <a:gd name="connsiteY231" fmla="*/ 558075 h 1246421"/>
              <a:gd name="connsiteX232" fmla="*/ 8653366 w 9140947"/>
              <a:gd name="connsiteY232" fmla="*/ 620798 h 1246421"/>
              <a:gd name="connsiteX233" fmla="*/ 8653366 w 9140947"/>
              <a:gd name="connsiteY233" fmla="*/ 668243 h 1246421"/>
              <a:gd name="connsiteX234" fmla="*/ 8824162 w 9140947"/>
              <a:gd name="connsiteY234" fmla="*/ 669851 h 1246421"/>
              <a:gd name="connsiteX235" fmla="*/ 8957898 w 9140947"/>
              <a:gd name="connsiteY235" fmla="*/ 738203 h 1246421"/>
              <a:gd name="connsiteX236" fmla="*/ 8766961 w 9140947"/>
              <a:gd name="connsiteY236" fmla="*/ 862041 h 1246421"/>
              <a:gd name="connsiteX237" fmla="*/ 8649338 w 9140947"/>
              <a:gd name="connsiteY237" fmla="*/ 856412 h 1246421"/>
              <a:gd name="connsiteX238" fmla="*/ 8479348 w 9140947"/>
              <a:gd name="connsiteY238" fmla="*/ 808967 h 1246421"/>
              <a:gd name="connsiteX239" fmla="*/ 8479348 w 9140947"/>
              <a:gd name="connsiteY239" fmla="*/ 953713 h 1246421"/>
              <a:gd name="connsiteX240" fmla="*/ 8485794 w 9140947"/>
              <a:gd name="connsiteY240" fmla="*/ 956126 h 1246421"/>
              <a:gd name="connsiteX241" fmla="*/ 8646115 w 9140947"/>
              <a:gd name="connsiteY241" fmla="*/ 985879 h 1246421"/>
              <a:gd name="connsiteX242" fmla="*/ 8866055 w 9140947"/>
              <a:gd name="connsiteY242" fmla="*/ 985879 h 1246421"/>
              <a:gd name="connsiteX243" fmla="*/ 9012680 w 9140947"/>
              <a:gd name="connsiteY243" fmla="*/ 951301 h 1246421"/>
              <a:gd name="connsiteX244" fmla="*/ 9108552 w 9140947"/>
              <a:gd name="connsiteY244" fmla="*/ 878124 h 1246421"/>
              <a:gd name="connsiteX245" fmla="*/ 9139972 w 9140947"/>
              <a:gd name="connsiteY245" fmla="*/ 755894 h 124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9140947" h="1246421">
                <a:moveTo>
                  <a:pt x="1550049" y="0"/>
                </a:moveTo>
                <a:cubicBezTo>
                  <a:pt x="787109" y="0"/>
                  <a:pt x="153071" y="221943"/>
                  <a:pt x="24169" y="513847"/>
                </a:cubicBezTo>
                <a:cubicBezTo>
                  <a:pt x="8056" y="550034"/>
                  <a:pt x="0" y="586220"/>
                  <a:pt x="0" y="624015"/>
                </a:cubicBezTo>
                <a:cubicBezTo>
                  <a:pt x="0" y="661809"/>
                  <a:pt x="8862" y="697996"/>
                  <a:pt x="24975" y="733378"/>
                </a:cubicBezTo>
                <a:cubicBezTo>
                  <a:pt x="25780" y="734182"/>
                  <a:pt x="25780" y="735790"/>
                  <a:pt x="26586" y="736595"/>
                </a:cubicBezTo>
                <a:cubicBezTo>
                  <a:pt x="27392" y="739007"/>
                  <a:pt x="29003" y="741419"/>
                  <a:pt x="29809" y="743832"/>
                </a:cubicBezTo>
                <a:cubicBezTo>
                  <a:pt x="168379" y="1030107"/>
                  <a:pt x="796777" y="1246421"/>
                  <a:pt x="1550049" y="1246421"/>
                </a:cubicBezTo>
                <a:cubicBezTo>
                  <a:pt x="2405638" y="1246421"/>
                  <a:pt x="3100098" y="967384"/>
                  <a:pt x="3100098" y="623211"/>
                </a:cubicBezTo>
                <a:cubicBezTo>
                  <a:pt x="3100098" y="279037"/>
                  <a:pt x="2406443" y="0"/>
                  <a:pt x="1550049" y="0"/>
                </a:cubicBezTo>
                <a:close/>
                <a:moveTo>
                  <a:pt x="1435648" y="132684"/>
                </a:moveTo>
                <a:cubicBezTo>
                  <a:pt x="1489626" y="183345"/>
                  <a:pt x="1456595" y="294316"/>
                  <a:pt x="1352668" y="447907"/>
                </a:cubicBezTo>
                <a:cubicBezTo>
                  <a:pt x="1237461" y="617582"/>
                  <a:pt x="1126283" y="710862"/>
                  <a:pt x="994964" y="744636"/>
                </a:cubicBezTo>
                <a:lnTo>
                  <a:pt x="1280966" y="102930"/>
                </a:lnTo>
                <a:cubicBezTo>
                  <a:pt x="1280966" y="102930"/>
                  <a:pt x="1281771" y="102930"/>
                  <a:pt x="1281771" y="102930"/>
                </a:cubicBezTo>
                <a:cubicBezTo>
                  <a:pt x="1355084" y="98910"/>
                  <a:pt x="1404228" y="103734"/>
                  <a:pt x="1435648" y="132684"/>
                </a:cubicBezTo>
                <a:close/>
                <a:moveTo>
                  <a:pt x="2084993" y="757502"/>
                </a:moveTo>
                <a:cubicBezTo>
                  <a:pt x="2081771" y="755090"/>
                  <a:pt x="2080159" y="751873"/>
                  <a:pt x="2080159" y="747853"/>
                </a:cubicBezTo>
                <a:cubicBezTo>
                  <a:pt x="2080159" y="742224"/>
                  <a:pt x="2084188" y="737399"/>
                  <a:pt x="2089021" y="736595"/>
                </a:cubicBezTo>
                <a:lnTo>
                  <a:pt x="2217924" y="710058"/>
                </a:lnTo>
                <a:cubicBezTo>
                  <a:pt x="2221146" y="709254"/>
                  <a:pt x="2223563" y="706841"/>
                  <a:pt x="2225174" y="703625"/>
                </a:cubicBezTo>
                <a:lnTo>
                  <a:pt x="2245315" y="640902"/>
                </a:lnTo>
                <a:cubicBezTo>
                  <a:pt x="2246927" y="635273"/>
                  <a:pt x="2242898" y="629644"/>
                  <a:pt x="2237259" y="628840"/>
                </a:cubicBezTo>
                <a:lnTo>
                  <a:pt x="1996373" y="615169"/>
                </a:lnTo>
                <a:cubicBezTo>
                  <a:pt x="1988317" y="614365"/>
                  <a:pt x="1980260" y="616777"/>
                  <a:pt x="1973009" y="621602"/>
                </a:cubicBezTo>
                <a:lnTo>
                  <a:pt x="1876333" y="687542"/>
                </a:lnTo>
                <a:cubicBezTo>
                  <a:pt x="1859414" y="698800"/>
                  <a:pt x="1850552" y="719708"/>
                  <a:pt x="1854580" y="739811"/>
                </a:cubicBezTo>
                <a:cubicBezTo>
                  <a:pt x="1881972" y="884557"/>
                  <a:pt x="1828800" y="963363"/>
                  <a:pt x="1550855" y="997941"/>
                </a:cubicBezTo>
                <a:cubicBezTo>
                  <a:pt x="1172204" y="1044581"/>
                  <a:pt x="882174" y="1003570"/>
                  <a:pt x="795971" y="988291"/>
                </a:cubicBezTo>
                <a:lnTo>
                  <a:pt x="792749" y="987487"/>
                </a:lnTo>
                <a:cubicBezTo>
                  <a:pt x="779858" y="985075"/>
                  <a:pt x="767774" y="992312"/>
                  <a:pt x="762134" y="1003570"/>
                </a:cubicBezTo>
                <a:lnTo>
                  <a:pt x="734743" y="1064685"/>
                </a:lnTo>
                <a:cubicBezTo>
                  <a:pt x="449546" y="977033"/>
                  <a:pt x="251359" y="845154"/>
                  <a:pt x="203827" y="693171"/>
                </a:cubicBezTo>
                <a:cubicBezTo>
                  <a:pt x="203827" y="692367"/>
                  <a:pt x="203827" y="692367"/>
                  <a:pt x="203827" y="691563"/>
                </a:cubicBezTo>
                <a:cubicBezTo>
                  <a:pt x="202215" y="687542"/>
                  <a:pt x="201410" y="682717"/>
                  <a:pt x="199798" y="678696"/>
                </a:cubicBezTo>
                <a:cubicBezTo>
                  <a:pt x="199798" y="678696"/>
                  <a:pt x="199798" y="677892"/>
                  <a:pt x="199798" y="677892"/>
                </a:cubicBezTo>
                <a:cubicBezTo>
                  <a:pt x="194965" y="659397"/>
                  <a:pt x="192548" y="640902"/>
                  <a:pt x="192548" y="621602"/>
                </a:cubicBezTo>
                <a:cubicBezTo>
                  <a:pt x="192548" y="369906"/>
                  <a:pt x="604229" y="157612"/>
                  <a:pt x="1167371" y="90868"/>
                </a:cubicBezTo>
                <a:cubicBezTo>
                  <a:pt x="1168176" y="90868"/>
                  <a:pt x="1168982" y="90868"/>
                  <a:pt x="1168982" y="90868"/>
                </a:cubicBezTo>
                <a:cubicBezTo>
                  <a:pt x="1168982" y="90868"/>
                  <a:pt x="880563" y="737399"/>
                  <a:pt x="831419" y="846762"/>
                </a:cubicBezTo>
                <a:cubicBezTo>
                  <a:pt x="828197" y="853999"/>
                  <a:pt x="833031" y="862845"/>
                  <a:pt x="841893" y="862845"/>
                </a:cubicBezTo>
                <a:lnTo>
                  <a:pt x="858005" y="863649"/>
                </a:lnTo>
                <a:cubicBezTo>
                  <a:pt x="1027189" y="869278"/>
                  <a:pt x="1231822" y="875711"/>
                  <a:pt x="1487209" y="810576"/>
                </a:cubicBezTo>
                <a:cubicBezTo>
                  <a:pt x="1758710" y="741419"/>
                  <a:pt x="1963342" y="543600"/>
                  <a:pt x="2042294" y="400463"/>
                </a:cubicBezTo>
                <a:cubicBezTo>
                  <a:pt x="2122053" y="254109"/>
                  <a:pt x="2076131" y="142333"/>
                  <a:pt x="2067269" y="103734"/>
                </a:cubicBezTo>
                <a:cubicBezTo>
                  <a:pt x="2568376" y="182540"/>
                  <a:pt x="2888215" y="381968"/>
                  <a:pt x="2895466" y="614365"/>
                </a:cubicBezTo>
                <a:cubicBezTo>
                  <a:pt x="2893855" y="661005"/>
                  <a:pt x="2881770" y="706037"/>
                  <a:pt x="2859212" y="749461"/>
                </a:cubicBezTo>
                <a:cubicBezTo>
                  <a:pt x="2764952" y="911094"/>
                  <a:pt x="2498286" y="1044581"/>
                  <a:pt x="2142194" y="1116150"/>
                </a:cubicBezTo>
                <a:cubicBezTo>
                  <a:pt x="2282375" y="959342"/>
                  <a:pt x="2172808" y="816205"/>
                  <a:pt x="2084993" y="757502"/>
                </a:cubicBezTo>
                <a:close/>
                <a:moveTo>
                  <a:pt x="7908956" y="264563"/>
                </a:moveTo>
                <a:lnTo>
                  <a:pt x="7585089" y="981054"/>
                </a:lnTo>
                <a:lnTo>
                  <a:pt x="7752662" y="981054"/>
                </a:lnTo>
                <a:lnTo>
                  <a:pt x="7818724" y="829875"/>
                </a:lnTo>
                <a:lnTo>
                  <a:pt x="8160316" y="829071"/>
                </a:lnTo>
                <a:lnTo>
                  <a:pt x="8227183" y="981054"/>
                </a:lnTo>
                <a:lnTo>
                  <a:pt x="8394756" y="981054"/>
                </a:lnTo>
                <a:lnTo>
                  <a:pt x="8070889" y="264563"/>
                </a:lnTo>
                <a:lnTo>
                  <a:pt x="7908956" y="264563"/>
                </a:lnTo>
                <a:lnTo>
                  <a:pt x="7908956" y="264563"/>
                </a:lnTo>
                <a:close/>
                <a:moveTo>
                  <a:pt x="7989520" y="413329"/>
                </a:moveTo>
                <a:lnTo>
                  <a:pt x="8114394" y="706841"/>
                </a:lnTo>
                <a:lnTo>
                  <a:pt x="7867868" y="706841"/>
                </a:lnTo>
                <a:lnTo>
                  <a:pt x="7989520" y="413329"/>
                </a:lnTo>
                <a:close/>
                <a:moveTo>
                  <a:pt x="7502914" y="725337"/>
                </a:moveTo>
                <a:cubicBezTo>
                  <a:pt x="7498080" y="702821"/>
                  <a:pt x="7485190" y="682717"/>
                  <a:pt x="7466660" y="663418"/>
                </a:cubicBezTo>
                <a:cubicBezTo>
                  <a:pt x="7450547" y="647335"/>
                  <a:pt x="7428795" y="633664"/>
                  <a:pt x="7403821" y="624819"/>
                </a:cubicBezTo>
                <a:cubicBezTo>
                  <a:pt x="7378040" y="615169"/>
                  <a:pt x="7353871" y="609540"/>
                  <a:pt x="7330508" y="607128"/>
                </a:cubicBezTo>
                <a:lnTo>
                  <a:pt x="7330508" y="603107"/>
                </a:lnTo>
                <a:cubicBezTo>
                  <a:pt x="7332118" y="603107"/>
                  <a:pt x="7336147" y="602303"/>
                  <a:pt x="7342592" y="601499"/>
                </a:cubicBezTo>
                <a:cubicBezTo>
                  <a:pt x="7349843" y="599890"/>
                  <a:pt x="7357899" y="598282"/>
                  <a:pt x="7367567" y="595066"/>
                </a:cubicBezTo>
                <a:cubicBezTo>
                  <a:pt x="7377235" y="591849"/>
                  <a:pt x="7387708" y="587828"/>
                  <a:pt x="7398181" y="581395"/>
                </a:cubicBezTo>
                <a:cubicBezTo>
                  <a:pt x="7408654" y="574962"/>
                  <a:pt x="7419128" y="568529"/>
                  <a:pt x="7428795" y="559683"/>
                </a:cubicBezTo>
                <a:cubicBezTo>
                  <a:pt x="7439269" y="550034"/>
                  <a:pt x="7448936" y="536363"/>
                  <a:pt x="7457798" y="517868"/>
                </a:cubicBezTo>
                <a:cubicBezTo>
                  <a:pt x="7467466" y="499373"/>
                  <a:pt x="7471494" y="476052"/>
                  <a:pt x="7471494" y="447103"/>
                </a:cubicBezTo>
                <a:cubicBezTo>
                  <a:pt x="7471494" y="424587"/>
                  <a:pt x="7468272" y="404484"/>
                  <a:pt x="7462632" y="387597"/>
                </a:cubicBezTo>
                <a:cubicBezTo>
                  <a:pt x="7456992" y="370710"/>
                  <a:pt x="7450547" y="356235"/>
                  <a:pt x="7442491" y="344977"/>
                </a:cubicBezTo>
                <a:cubicBezTo>
                  <a:pt x="7434435" y="333719"/>
                  <a:pt x="7427184" y="324069"/>
                  <a:pt x="7419128" y="317636"/>
                </a:cubicBezTo>
                <a:cubicBezTo>
                  <a:pt x="7411071" y="311203"/>
                  <a:pt x="7405432" y="306378"/>
                  <a:pt x="7401404" y="303162"/>
                </a:cubicBezTo>
                <a:cubicBezTo>
                  <a:pt x="7376429" y="286275"/>
                  <a:pt x="7346620" y="275821"/>
                  <a:pt x="7312783" y="271800"/>
                </a:cubicBezTo>
                <a:cubicBezTo>
                  <a:pt x="7278947" y="267779"/>
                  <a:pt x="7244304" y="266171"/>
                  <a:pt x="7208050" y="266171"/>
                </a:cubicBezTo>
                <a:lnTo>
                  <a:pt x="6804425" y="266171"/>
                </a:lnTo>
                <a:lnTo>
                  <a:pt x="6804425" y="983466"/>
                </a:lnTo>
                <a:lnTo>
                  <a:pt x="7215301" y="983466"/>
                </a:lnTo>
                <a:cubicBezTo>
                  <a:pt x="7234636" y="983466"/>
                  <a:pt x="7254777" y="982662"/>
                  <a:pt x="7277335" y="981858"/>
                </a:cubicBezTo>
                <a:cubicBezTo>
                  <a:pt x="7299893" y="981054"/>
                  <a:pt x="7321645" y="978642"/>
                  <a:pt x="7343398" y="974621"/>
                </a:cubicBezTo>
                <a:cubicBezTo>
                  <a:pt x="7365150" y="970600"/>
                  <a:pt x="7385291" y="964971"/>
                  <a:pt x="7405432" y="957734"/>
                </a:cubicBezTo>
                <a:cubicBezTo>
                  <a:pt x="7424767" y="950497"/>
                  <a:pt x="7441686" y="940043"/>
                  <a:pt x="7456187" y="927176"/>
                </a:cubicBezTo>
                <a:cubicBezTo>
                  <a:pt x="7471494" y="913506"/>
                  <a:pt x="7483579" y="895011"/>
                  <a:pt x="7494052" y="871691"/>
                </a:cubicBezTo>
                <a:cubicBezTo>
                  <a:pt x="7504525" y="848370"/>
                  <a:pt x="7509359" y="820225"/>
                  <a:pt x="7509359" y="787256"/>
                </a:cubicBezTo>
                <a:cubicBezTo>
                  <a:pt x="7510970" y="767152"/>
                  <a:pt x="7508554" y="747049"/>
                  <a:pt x="7502914" y="725337"/>
                </a:cubicBezTo>
                <a:close/>
                <a:moveTo>
                  <a:pt x="6965553" y="394834"/>
                </a:moveTo>
                <a:lnTo>
                  <a:pt x="7193549" y="394834"/>
                </a:lnTo>
                <a:cubicBezTo>
                  <a:pt x="7209662" y="394834"/>
                  <a:pt x="7225775" y="395638"/>
                  <a:pt x="7241081" y="397246"/>
                </a:cubicBezTo>
                <a:cubicBezTo>
                  <a:pt x="7256389" y="398855"/>
                  <a:pt x="7269279" y="403680"/>
                  <a:pt x="7280558" y="410917"/>
                </a:cubicBezTo>
                <a:cubicBezTo>
                  <a:pt x="7288614" y="416546"/>
                  <a:pt x="7295059" y="423783"/>
                  <a:pt x="7300699" y="433433"/>
                </a:cubicBezTo>
                <a:cubicBezTo>
                  <a:pt x="7306338" y="443083"/>
                  <a:pt x="7309561" y="455145"/>
                  <a:pt x="7309561" y="471228"/>
                </a:cubicBezTo>
                <a:cubicBezTo>
                  <a:pt x="7309561" y="486506"/>
                  <a:pt x="7307144" y="499373"/>
                  <a:pt x="7301504" y="509022"/>
                </a:cubicBezTo>
                <a:cubicBezTo>
                  <a:pt x="7296671" y="518672"/>
                  <a:pt x="7291031" y="525909"/>
                  <a:pt x="7285392" y="530734"/>
                </a:cubicBezTo>
                <a:cubicBezTo>
                  <a:pt x="7273307" y="540384"/>
                  <a:pt x="7259611" y="546817"/>
                  <a:pt x="7241887" y="549229"/>
                </a:cubicBezTo>
                <a:cubicBezTo>
                  <a:pt x="7224163" y="551642"/>
                  <a:pt x="7204828" y="553250"/>
                  <a:pt x="7183075" y="553250"/>
                </a:cubicBezTo>
                <a:lnTo>
                  <a:pt x="6965553" y="553250"/>
                </a:lnTo>
                <a:lnTo>
                  <a:pt x="6965553" y="394834"/>
                </a:lnTo>
                <a:close/>
                <a:moveTo>
                  <a:pt x="7328896" y="808163"/>
                </a:moveTo>
                <a:cubicBezTo>
                  <a:pt x="7321645" y="819421"/>
                  <a:pt x="7312783" y="828267"/>
                  <a:pt x="7303921" y="833896"/>
                </a:cubicBezTo>
                <a:cubicBezTo>
                  <a:pt x="7302310" y="835504"/>
                  <a:pt x="7295059" y="838721"/>
                  <a:pt x="7282169" y="842741"/>
                </a:cubicBezTo>
                <a:cubicBezTo>
                  <a:pt x="7269279" y="847566"/>
                  <a:pt x="7247526" y="849175"/>
                  <a:pt x="7217718" y="849175"/>
                </a:cubicBezTo>
                <a:lnTo>
                  <a:pt x="6965553" y="849175"/>
                </a:lnTo>
                <a:lnTo>
                  <a:pt x="6965553" y="674676"/>
                </a:lnTo>
                <a:lnTo>
                  <a:pt x="7215301" y="674676"/>
                </a:lnTo>
                <a:cubicBezTo>
                  <a:pt x="7219329" y="674676"/>
                  <a:pt x="7224969" y="674676"/>
                  <a:pt x="7233025" y="675480"/>
                </a:cubicBezTo>
                <a:cubicBezTo>
                  <a:pt x="7241081" y="676284"/>
                  <a:pt x="7249138" y="676284"/>
                  <a:pt x="7258000" y="677088"/>
                </a:cubicBezTo>
                <a:cubicBezTo>
                  <a:pt x="7266056" y="677892"/>
                  <a:pt x="7274918" y="679501"/>
                  <a:pt x="7282975" y="681913"/>
                </a:cubicBezTo>
                <a:cubicBezTo>
                  <a:pt x="7291031" y="684325"/>
                  <a:pt x="7298282" y="686738"/>
                  <a:pt x="7304727" y="689954"/>
                </a:cubicBezTo>
                <a:cubicBezTo>
                  <a:pt x="7312783" y="694779"/>
                  <a:pt x="7320840" y="702821"/>
                  <a:pt x="7328896" y="714079"/>
                </a:cubicBezTo>
                <a:cubicBezTo>
                  <a:pt x="7336953" y="725337"/>
                  <a:pt x="7340981" y="741419"/>
                  <a:pt x="7340981" y="761523"/>
                </a:cubicBezTo>
                <a:cubicBezTo>
                  <a:pt x="7340175" y="780822"/>
                  <a:pt x="7336953" y="796101"/>
                  <a:pt x="7328896" y="808163"/>
                </a:cubicBezTo>
                <a:close/>
                <a:moveTo>
                  <a:pt x="5003017" y="725337"/>
                </a:moveTo>
                <a:cubicBezTo>
                  <a:pt x="4998183" y="702821"/>
                  <a:pt x="4985293" y="682717"/>
                  <a:pt x="4966763" y="663418"/>
                </a:cubicBezTo>
                <a:cubicBezTo>
                  <a:pt x="4950650" y="647335"/>
                  <a:pt x="4928898" y="633664"/>
                  <a:pt x="4903924" y="624819"/>
                </a:cubicBezTo>
                <a:cubicBezTo>
                  <a:pt x="4878143" y="615169"/>
                  <a:pt x="4853974" y="609540"/>
                  <a:pt x="4830610" y="607128"/>
                </a:cubicBezTo>
                <a:lnTo>
                  <a:pt x="4830610" y="603107"/>
                </a:lnTo>
                <a:cubicBezTo>
                  <a:pt x="4832221" y="603107"/>
                  <a:pt x="4836250" y="602303"/>
                  <a:pt x="4842695" y="601499"/>
                </a:cubicBezTo>
                <a:cubicBezTo>
                  <a:pt x="4849946" y="599890"/>
                  <a:pt x="4858002" y="598282"/>
                  <a:pt x="4867670" y="595066"/>
                </a:cubicBezTo>
                <a:cubicBezTo>
                  <a:pt x="4877338" y="591849"/>
                  <a:pt x="4887811" y="587828"/>
                  <a:pt x="4898284" y="581395"/>
                </a:cubicBezTo>
                <a:cubicBezTo>
                  <a:pt x="4908757" y="574962"/>
                  <a:pt x="4919230" y="568529"/>
                  <a:pt x="4928898" y="559683"/>
                </a:cubicBezTo>
                <a:cubicBezTo>
                  <a:pt x="4939371" y="550034"/>
                  <a:pt x="4949039" y="536363"/>
                  <a:pt x="4957901" y="517868"/>
                </a:cubicBezTo>
                <a:cubicBezTo>
                  <a:pt x="4967569" y="499373"/>
                  <a:pt x="4971597" y="476052"/>
                  <a:pt x="4971597" y="447103"/>
                </a:cubicBezTo>
                <a:cubicBezTo>
                  <a:pt x="4971597" y="424587"/>
                  <a:pt x="4968375" y="404484"/>
                  <a:pt x="4962735" y="387597"/>
                </a:cubicBezTo>
                <a:cubicBezTo>
                  <a:pt x="4957095" y="370710"/>
                  <a:pt x="4950650" y="356235"/>
                  <a:pt x="4942594" y="344977"/>
                </a:cubicBezTo>
                <a:cubicBezTo>
                  <a:pt x="4934538" y="333719"/>
                  <a:pt x="4927287" y="324069"/>
                  <a:pt x="4919230" y="317636"/>
                </a:cubicBezTo>
                <a:cubicBezTo>
                  <a:pt x="4911174" y="311203"/>
                  <a:pt x="4905535" y="306378"/>
                  <a:pt x="4901507" y="303162"/>
                </a:cubicBezTo>
                <a:cubicBezTo>
                  <a:pt x="4876532" y="286275"/>
                  <a:pt x="4846723" y="275821"/>
                  <a:pt x="4812886" y="271800"/>
                </a:cubicBezTo>
                <a:cubicBezTo>
                  <a:pt x="4779050" y="267779"/>
                  <a:pt x="4744407" y="266171"/>
                  <a:pt x="4708153" y="266171"/>
                </a:cubicBezTo>
                <a:lnTo>
                  <a:pt x="4304528" y="266171"/>
                </a:lnTo>
                <a:lnTo>
                  <a:pt x="4304528" y="983466"/>
                </a:lnTo>
                <a:lnTo>
                  <a:pt x="4715404" y="983466"/>
                </a:lnTo>
                <a:cubicBezTo>
                  <a:pt x="4734739" y="983466"/>
                  <a:pt x="4754880" y="982662"/>
                  <a:pt x="4777438" y="981858"/>
                </a:cubicBezTo>
                <a:cubicBezTo>
                  <a:pt x="4799996" y="981054"/>
                  <a:pt x="4821748" y="978642"/>
                  <a:pt x="4843501" y="974621"/>
                </a:cubicBezTo>
                <a:cubicBezTo>
                  <a:pt x="4865253" y="970600"/>
                  <a:pt x="4885394" y="964971"/>
                  <a:pt x="4905535" y="957734"/>
                </a:cubicBezTo>
                <a:cubicBezTo>
                  <a:pt x="4924870" y="950497"/>
                  <a:pt x="4941789" y="940043"/>
                  <a:pt x="4956290" y="927176"/>
                </a:cubicBezTo>
                <a:cubicBezTo>
                  <a:pt x="4971597" y="913506"/>
                  <a:pt x="4983681" y="895011"/>
                  <a:pt x="4994155" y="871691"/>
                </a:cubicBezTo>
                <a:cubicBezTo>
                  <a:pt x="5004628" y="848370"/>
                  <a:pt x="5009462" y="820225"/>
                  <a:pt x="5009462" y="787256"/>
                </a:cubicBezTo>
                <a:cubicBezTo>
                  <a:pt x="5010268" y="767152"/>
                  <a:pt x="5007851" y="747049"/>
                  <a:pt x="5003017" y="725337"/>
                </a:cubicBezTo>
                <a:close/>
                <a:moveTo>
                  <a:pt x="4464850" y="394834"/>
                </a:moveTo>
                <a:lnTo>
                  <a:pt x="4692846" y="394834"/>
                </a:lnTo>
                <a:cubicBezTo>
                  <a:pt x="4708959" y="394834"/>
                  <a:pt x="4725072" y="395638"/>
                  <a:pt x="4740379" y="397246"/>
                </a:cubicBezTo>
                <a:cubicBezTo>
                  <a:pt x="4755686" y="398855"/>
                  <a:pt x="4768576" y="403680"/>
                  <a:pt x="4779855" y="410917"/>
                </a:cubicBezTo>
                <a:cubicBezTo>
                  <a:pt x="4787911" y="416546"/>
                  <a:pt x="4794356" y="423783"/>
                  <a:pt x="4799996" y="433433"/>
                </a:cubicBezTo>
                <a:cubicBezTo>
                  <a:pt x="4805635" y="443083"/>
                  <a:pt x="4808858" y="455145"/>
                  <a:pt x="4808858" y="471228"/>
                </a:cubicBezTo>
                <a:cubicBezTo>
                  <a:pt x="4808858" y="486506"/>
                  <a:pt x="4806441" y="499373"/>
                  <a:pt x="4800802" y="509022"/>
                </a:cubicBezTo>
                <a:cubicBezTo>
                  <a:pt x="4795968" y="518672"/>
                  <a:pt x="4790328" y="525909"/>
                  <a:pt x="4784689" y="530734"/>
                </a:cubicBezTo>
                <a:cubicBezTo>
                  <a:pt x="4772604" y="540384"/>
                  <a:pt x="4758909" y="546817"/>
                  <a:pt x="4741184" y="549229"/>
                </a:cubicBezTo>
                <a:cubicBezTo>
                  <a:pt x="4723460" y="551642"/>
                  <a:pt x="4704125" y="553250"/>
                  <a:pt x="4682373" y="553250"/>
                </a:cubicBezTo>
                <a:lnTo>
                  <a:pt x="4464850" y="553250"/>
                </a:lnTo>
                <a:lnTo>
                  <a:pt x="4464850" y="394834"/>
                </a:lnTo>
                <a:close/>
                <a:moveTo>
                  <a:pt x="4828193" y="808163"/>
                </a:moveTo>
                <a:cubicBezTo>
                  <a:pt x="4820943" y="819421"/>
                  <a:pt x="4812081" y="828267"/>
                  <a:pt x="4803219" y="833896"/>
                </a:cubicBezTo>
                <a:cubicBezTo>
                  <a:pt x="4801607" y="835504"/>
                  <a:pt x="4794356" y="838721"/>
                  <a:pt x="4781466" y="842741"/>
                </a:cubicBezTo>
                <a:cubicBezTo>
                  <a:pt x="4768576" y="847566"/>
                  <a:pt x="4746824" y="849175"/>
                  <a:pt x="4717015" y="849175"/>
                </a:cubicBezTo>
                <a:lnTo>
                  <a:pt x="4464850" y="849175"/>
                </a:lnTo>
                <a:lnTo>
                  <a:pt x="4464850" y="674676"/>
                </a:lnTo>
                <a:lnTo>
                  <a:pt x="4714598" y="674676"/>
                </a:lnTo>
                <a:cubicBezTo>
                  <a:pt x="4718627" y="674676"/>
                  <a:pt x="4724266" y="674676"/>
                  <a:pt x="4732323" y="675480"/>
                </a:cubicBezTo>
                <a:cubicBezTo>
                  <a:pt x="4740379" y="676284"/>
                  <a:pt x="4748435" y="676284"/>
                  <a:pt x="4757297" y="677088"/>
                </a:cubicBezTo>
                <a:cubicBezTo>
                  <a:pt x="4765354" y="677892"/>
                  <a:pt x="4774215" y="679501"/>
                  <a:pt x="4782272" y="681913"/>
                </a:cubicBezTo>
                <a:cubicBezTo>
                  <a:pt x="4790328" y="684325"/>
                  <a:pt x="4797579" y="686738"/>
                  <a:pt x="4804024" y="689954"/>
                </a:cubicBezTo>
                <a:cubicBezTo>
                  <a:pt x="4812081" y="694779"/>
                  <a:pt x="4820137" y="702821"/>
                  <a:pt x="4828193" y="714079"/>
                </a:cubicBezTo>
                <a:cubicBezTo>
                  <a:pt x="4836250" y="725337"/>
                  <a:pt x="4840278" y="741419"/>
                  <a:pt x="4840278" y="761523"/>
                </a:cubicBezTo>
                <a:cubicBezTo>
                  <a:pt x="4839472" y="780822"/>
                  <a:pt x="4836250" y="796101"/>
                  <a:pt x="4828193" y="808163"/>
                </a:cubicBezTo>
                <a:close/>
                <a:moveTo>
                  <a:pt x="6241284" y="244459"/>
                </a:moveTo>
                <a:cubicBezTo>
                  <a:pt x="6366158" y="244459"/>
                  <a:pt x="6468474" y="279037"/>
                  <a:pt x="6549038" y="348998"/>
                </a:cubicBezTo>
                <a:cubicBezTo>
                  <a:pt x="6622351" y="417350"/>
                  <a:pt x="6658605" y="509022"/>
                  <a:pt x="6658605" y="623211"/>
                </a:cubicBezTo>
                <a:cubicBezTo>
                  <a:pt x="6658605" y="737399"/>
                  <a:pt x="6622351" y="829071"/>
                  <a:pt x="6549038" y="897423"/>
                </a:cubicBezTo>
                <a:cubicBezTo>
                  <a:pt x="6472502" y="967384"/>
                  <a:pt x="6370186" y="1001962"/>
                  <a:pt x="6241284" y="1001962"/>
                </a:cubicBezTo>
                <a:cubicBezTo>
                  <a:pt x="6112382" y="1001962"/>
                  <a:pt x="6010065" y="967384"/>
                  <a:pt x="5933530" y="897423"/>
                </a:cubicBezTo>
                <a:cubicBezTo>
                  <a:pt x="5859411" y="828267"/>
                  <a:pt x="5822352" y="736595"/>
                  <a:pt x="5822352" y="623211"/>
                </a:cubicBezTo>
                <a:cubicBezTo>
                  <a:pt x="5822352" y="509826"/>
                  <a:pt x="5859411" y="417350"/>
                  <a:pt x="5933530" y="348998"/>
                </a:cubicBezTo>
                <a:cubicBezTo>
                  <a:pt x="6010065" y="279037"/>
                  <a:pt x="6112382" y="244459"/>
                  <a:pt x="6241284" y="244459"/>
                </a:cubicBezTo>
                <a:close/>
                <a:moveTo>
                  <a:pt x="6240478" y="387597"/>
                </a:moveTo>
                <a:cubicBezTo>
                  <a:pt x="6171193" y="387597"/>
                  <a:pt x="6115604" y="406896"/>
                  <a:pt x="6072905" y="444691"/>
                </a:cubicBezTo>
                <a:cubicBezTo>
                  <a:pt x="6026984" y="487310"/>
                  <a:pt x="6003620" y="546817"/>
                  <a:pt x="6003620" y="623211"/>
                </a:cubicBezTo>
                <a:cubicBezTo>
                  <a:pt x="6003620" y="699604"/>
                  <a:pt x="6026984" y="758307"/>
                  <a:pt x="6072905" y="800926"/>
                </a:cubicBezTo>
                <a:cubicBezTo>
                  <a:pt x="6114798" y="839525"/>
                  <a:pt x="6170388" y="858824"/>
                  <a:pt x="6240478" y="858824"/>
                </a:cubicBezTo>
                <a:cubicBezTo>
                  <a:pt x="6309763" y="858824"/>
                  <a:pt x="6365352" y="839525"/>
                  <a:pt x="6408857" y="800926"/>
                </a:cubicBezTo>
                <a:cubicBezTo>
                  <a:pt x="6454778" y="758307"/>
                  <a:pt x="6477336" y="698800"/>
                  <a:pt x="6477336" y="623211"/>
                </a:cubicBezTo>
                <a:cubicBezTo>
                  <a:pt x="6477336" y="546013"/>
                  <a:pt x="6454778" y="486506"/>
                  <a:pt x="6408857" y="444691"/>
                </a:cubicBezTo>
                <a:cubicBezTo>
                  <a:pt x="6366158" y="406092"/>
                  <a:pt x="6309763" y="387597"/>
                  <a:pt x="6240478" y="387597"/>
                </a:cubicBezTo>
                <a:close/>
                <a:moveTo>
                  <a:pt x="3722857" y="264563"/>
                </a:moveTo>
                <a:lnTo>
                  <a:pt x="3398184" y="981858"/>
                </a:lnTo>
                <a:lnTo>
                  <a:pt x="3565757" y="981858"/>
                </a:lnTo>
                <a:lnTo>
                  <a:pt x="3631820" y="830679"/>
                </a:lnTo>
                <a:lnTo>
                  <a:pt x="3973411" y="829875"/>
                </a:lnTo>
                <a:lnTo>
                  <a:pt x="4041084" y="981858"/>
                </a:lnTo>
                <a:lnTo>
                  <a:pt x="4208657" y="981858"/>
                </a:lnTo>
                <a:lnTo>
                  <a:pt x="3883985" y="264563"/>
                </a:lnTo>
                <a:cubicBezTo>
                  <a:pt x="3883985" y="264563"/>
                  <a:pt x="3722857" y="264563"/>
                  <a:pt x="3722857" y="264563"/>
                </a:cubicBezTo>
                <a:close/>
                <a:moveTo>
                  <a:pt x="3802615" y="413329"/>
                </a:moveTo>
                <a:lnTo>
                  <a:pt x="3927489" y="707646"/>
                </a:lnTo>
                <a:lnTo>
                  <a:pt x="3680158" y="707646"/>
                </a:lnTo>
                <a:lnTo>
                  <a:pt x="3802615" y="413329"/>
                </a:lnTo>
                <a:close/>
                <a:moveTo>
                  <a:pt x="5077941" y="264563"/>
                </a:moveTo>
                <a:lnTo>
                  <a:pt x="5077941" y="387597"/>
                </a:lnTo>
                <a:lnTo>
                  <a:pt x="5077941" y="394834"/>
                </a:lnTo>
                <a:lnTo>
                  <a:pt x="5336552" y="394834"/>
                </a:lnTo>
                <a:lnTo>
                  <a:pt x="5336552" y="981858"/>
                </a:lnTo>
                <a:lnTo>
                  <a:pt x="5496068" y="981858"/>
                </a:lnTo>
                <a:lnTo>
                  <a:pt x="5496068" y="394834"/>
                </a:lnTo>
                <a:lnTo>
                  <a:pt x="5753872" y="394834"/>
                </a:lnTo>
                <a:lnTo>
                  <a:pt x="5753872" y="387597"/>
                </a:lnTo>
                <a:lnTo>
                  <a:pt x="5753872" y="264563"/>
                </a:lnTo>
                <a:lnTo>
                  <a:pt x="5077941" y="264563"/>
                </a:lnTo>
                <a:close/>
                <a:moveTo>
                  <a:pt x="9139972" y="755894"/>
                </a:moveTo>
                <a:cubicBezTo>
                  <a:pt x="9136749" y="714079"/>
                  <a:pt x="9118220" y="671459"/>
                  <a:pt x="9080354" y="646531"/>
                </a:cubicBezTo>
                <a:cubicBezTo>
                  <a:pt x="9048934" y="626427"/>
                  <a:pt x="9013487" y="616777"/>
                  <a:pt x="8976427" y="611148"/>
                </a:cubicBezTo>
                <a:cubicBezTo>
                  <a:pt x="8976427" y="611148"/>
                  <a:pt x="8976427" y="611148"/>
                  <a:pt x="8975621" y="611148"/>
                </a:cubicBezTo>
                <a:lnTo>
                  <a:pt x="8975621" y="609540"/>
                </a:lnTo>
                <a:cubicBezTo>
                  <a:pt x="9001402" y="603107"/>
                  <a:pt x="9045712" y="587828"/>
                  <a:pt x="9077938" y="552446"/>
                </a:cubicBezTo>
                <a:cubicBezTo>
                  <a:pt x="9077938" y="552446"/>
                  <a:pt x="9077938" y="552446"/>
                  <a:pt x="9078743" y="551642"/>
                </a:cubicBezTo>
                <a:cubicBezTo>
                  <a:pt x="9078743" y="551642"/>
                  <a:pt x="9078743" y="551642"/>
                  <a:pt x="9078743" y="551642"/>
                </a:cubicBezTo>
                <a:lnTo>
                  <a:pt x="9078743" y="551642"/>
                </a:lnTo>
                <a:cubicBezTo>
                  <a:pt x="9085188" y="545209"/>
                  <a:pt x="9090828" y="537167"/>
                  <a:pt x="9095662" y="529126"/>
                </a:cubicBezTo>
                <a:cubicBezTo>
                  <a:pt x="9122248" y="484898"/>
                  <a:pt x="9123054" y="438258"/>
                  <a:pt x="9107746" y="390813"/>
                </a:cubicBezTo>
                <a:cubicBezTo>
                  <a:pt x="9091633" y="340956"/>
                  <a:pt x="9052962" y="310399"/>
                  <a:pt x="9003013" y="290295"/>
                </a:cubicBezTo>
                <a:cubicBezTo>
                  <a:pt x="8949036" y="269388"/>
                  <a:pt x="8891835" y="262150"/>
                  <a:pt x="8833829" y="260542"/>
                </a:cubicBezTo>
                <a:cubicBezTo>
                  <a:pt x="8749237" y="258130"/>
                  <a:pt x="8664645" y="262150"/>
                  <a:pt x="8580858" y="275017"/>
                </a:cubicBezTo>
                <a:cubicBezTo>
                  <a:pt x="8555078" y="279037"/>
                  <a:pt x="8521241" y="283862"/>
                  <a:pt x="8495461" y="288687"/>
                </a:cubicBezTo>
                <a:lnTo>
                  <a:pt x="8495461" y="427804"/>
                </a:lnTo>
                <a:cubicBezTo>
                  <a:pt x="8584081" y="409309"/>
                  <a:pt x="8688814" y="386793"/>
                  <a:pt x="8824162" y="394834"/>
                </a:cubicBezTo>
                <a:cubicBezTo>
                  <a:pt x="8848331" y="396442"/>
                  <a:pt x="8878139" y="402875"/>
                  <a:pt x="8900697" y="411721"/>
                </a:cubicBezTo>
                <a:cubicBezTo>
                  <a:pt x="8941785" y="427804"/>
                  <a:pt x="8951452" y="480073"/>
                  <a:pt x="8929700" y="513847"/>
                </a:cubicBezTo>
                <a:cubicBezTo>
                  <a:pt x="8918421" y="530734"/>
                  <a:pt x="8900697" y="539580"/>
                  <a:pt x="8881362" y="545209"/>
                </a:cubicBezTo>
                <a:cubicBezTo>
                  <a:pt x="8848331" y="554858"/>
                  <a:pt x="8805632" y="557271"/>
                  <a:pt x="8770989" y="558075"/>
                </a:cubicBezTo>
                <a:cubicBezTo>
                  <a:pt x="8737958" y="558075"/>
                  <a:pt x="8683175" y="558075"/>
                  <a:pt x="8653366" y="558075"/>
                </a:cubicBezTo>
                <a:lnTo>
                  <a:pt x="8653366" y="620798"/>
                </a:lnTo>
                <a:lnTo>
                  <a:pt x="8653366" y="668243"/>
                </a:lnTo>
                <a:lnTo>
                  <a:pt x="8824162" y="669851"/>
                </a:lnTo>
                <a:cubicBezTo>
                  <a:pt x="8828190" y="669851"/>
                  <a:pt x="8936145" y="672263"/>
                  <a:pt x="8957898" y="738203"/>
                </a:cubicBezTo>
                <a:cubicBezTo>
                  <a:pt x="8968370" y="771173"/>
                  <a:pt x="8956286" y="860433"/>
                  <a:pt x="8766961" y="862041"/>
                </a:cubicBezTo>
                <a:cubicBezTo>
                  <a:pt x="8733930" y="862041"/>
                  <a:pt x="8694453" y="862041"/>
                  <a:pt x="8649338" y="856412"/>
                </a:cubicBezTo>
                <a:cubicBezTo>
                  <a:pt x="8561523" y="845154"/>
                  <a:pt x="8479348" y="808967"/>
                  <a:pt x="8479348" y="808967"/>
                </a:cubicBezTo>
                <a:lnTo>
                  <a:pt x="8479348" y="953713"/>
                </a:lnTo>
                <a:cubicBezTo>
                  <a:pt x="8480153" y="954517"/>
                  <a:pt x="8482571" y="955321"/>
                  <a:pt x="8485794" y="956126"/>
                </a:cubicBezTo>
                <a:cubicBezTo>
                  <a:pt x="8534937" y="973013"/>
                  <a:pt x="8594555" y="981054"/>
                  <a:pt x="8646115" y="985879"/>
                </a:cubicBezTo>
                <a:cubicBezTo>
                  <a:pt x="8719429" y="992312"/>
                  <a:pt x="8792742" y="993920"/>
                  <a:pt x="8866055" y="985879"/>
                </a:cubicBezTo>
                <a:cubicBezTo>
                  <a:pt x="8916810" y="980250"/>
                  <a:pt x="8965954" y="971404"/>
                  <a:pt x="9012680" y="951301"/>
                </a:cubicBezTo>
                <a:cubicBezTo>
                  <a:pt x="9051352" y="934414"/>
                  <a:pt x="9085188" y="911898"/>
                  <a:pt x="9108552" y="878124"/>
                </a:cubicBezTo>
                <a:cubicBezTo>
                  <a:pt x="9135944" y="841133"/>
                  <a:pt x="9144000" y="799318"/>
                  <a:pt x="9139972" y="755894"/>
                </a:cubicBezTo>
                <a:close/>
              </a:path>
            </a:pathLst>
          </a:custGeom>
          <a:solidFill>
            <a:schemeClr val="bg1"/>
          </a:solidFill>
          <a:ln w="8056" cap="flat">
            <a:noFill/>
            <a:prstDash val="solid"/>
            <a:miter/>
          </a:ln>
        </p:spPr>
        <p:txBody>
          <a:bodyPr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59414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X2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2" hasCustomPrompt="1"/>
          </p:nvPr>
        </p:nvSpPr>
        <p:spPr>
          <a:xfrm>
            <a:off x="290856" y="1255713"/>
            <a:ext cx="4101757" cy="192964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7" y="1255713"/>
            <a:ext cx="4186237" cy="1929640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290856" y="3580976"/>
            <a:ext cx="4101757" cy="10783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4751387" y="3580976"/>
            <a:ext cx="4186237" cy="10783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AA8FA224-4A74-40FB-8034-6E13BD2CAD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328449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FD734376-0E2F-4A18-9F91-F14D495C93B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51386" y="3284495"/>
            <a:ext cx="4186239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Текст 24">
            <a:extLst>
              <a:ext uri="{FF2B5EF4-FFF2-40B4-BE49-F238E27FC236}">
                <a16:creationId xmlns:a16="http://schemas.microsoft.com/office/drawing/2014/main" id="{87A4041B-EC3D-440F-B51F-C9D72BFC2B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F9E4E-6137-C444-B6EF-0F7FEB563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AE9245B-C044-DC45-8842-224C2644AC1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1" name="Дата 4">
            <a:extLst>
              <a:ext uri="{FF2B5EF4-FFF2-40B4-BE49-F238E27FC236}">
                <a16:creationId xmlns:a16="http://schemas.microsoft.com/office/drawing/2014/main" id="{F6FF8EF2-BF9D-3045-B81A-8CDA9791E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2" name="Нижний колонтитул 3">
            <a:extLst>
              <a:ext uri="{FF2B5EF4-FFF2-40B4-BE49-F238E27FC236}">
                <a16:creationId xmlns:a16="http://schemas.microsoft.com/office/drawing/2014/main" id="{31D0F4A3-C720-AC49-AC64-C39F88475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96408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mage X2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2" hasCustomPrompt="1"/>
          </p:nvPr>
        </p:nvSpPr>
        <p:spPr>
          <a:xfrm>
            <a:off x="290841" y="1255713"/>
            <a:ext cx="4101772" cy="1398588"/>
          </a:xfrm>
          <a:prstGeom prst="rect">
            <a:avLst/>
          </a:prstGeom>
          <a:noFill/>
        </p:spPr>
        <p:txBody>
          <a:bodyPr tIns="1260000" rtlCol="0" anchor="b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8" y="2977341"/>
            <a:ext cx="4186236" cy="1681971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4751388" y="1255713"/>
            <a:ext cx="4186236" cy="13985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296949" y="2977341"/>
            <a:ext cx="4095664" cy="16819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000"/>
            </a:lvl4pPr>
            <a:lvl5pPr>
              <a:buClr>
                <a:schemeClr val="tx1"/>
              </a:buCl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429C0759-E051-4CDA-97F2-6CBF7728AA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AE835-F34E-F64B-9566-2158D282C0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1DB5D56-154F-8F4B-AF3A-BA7EB36AF35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926B0CFC-C622-DD4B-896B-D740F5190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2DB20F4E-FDC9-8C42-BC56-DFB09957D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595975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57">
          <p15:clr>
            <a:srgbClr val="FBAE40"/>
          </p15:clr>
        </p15:guide>
        <p15:guide id="3" orient="horz" pos="1756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511" y="1255713"/>
            <a:ext cx="410527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751387" y="1255713"/>
            <a:ext cx="4185076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BE09469A-DBFE-440F-8DE4-BAC917C0B99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4991F76C-902B-4B1A-B631-C75C1B7AB1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51387" y="879475"/>
            <a:ext cx="4185076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1" name="Текст 24">
            <a:extLst>
              <a:ext uri="{FF2B5EF4-FFF2-40B4-BE49-F238E27FC236}">
                <a16:creationId xmlns:a16="http://schemas.microsoft.com/office/drawing/2014/main" id="{CA8952D7-8850-4F18-8C3A-25EB6AD0D3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7A56B-75C1-1D4D-AEC5-57FA7B58BD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A283448-C20F-7B4A-86BA-0A8386DC42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0" name="Дата 4">
            <a:extLst>
              <a:ext uri="{FF2B5EF4-FFF2-40B4-BE49-F238E27FC236}">
                <a16:creationId xmlns:a16="http://schemas.microsoft.com/office/drawing/2014/main" id="{781C1A0B-8C5D-2D44-BE3C-70BE30AD2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1" name="Нижний колонтитул 3">
            <a:extLst>
              <a:ext uri="{FF2B5EF4-FFF2-40B4-BE49-F238E27FC236}">
                <a16:creationId xmlns:a16="http://schemas.microsoft.com/office/drawing/2014/main" id="{B4D1D4CD-895A-DA4D-9A1B-1CC11BFEC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338401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841" y="879475"/>
            <a:ext cx="4101772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751387" y="879476"/>
            <a:ext cx="4186237" cy="3779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4" name="Текст 24">
            <a:extLst>
              <a:ext uri="{FF2B5EF4-FFF2-40B4-BE49-F238E27FC236}">
                <a16:creationId xmlns:a16="http://schemas.microsoft.com/office/drawing/2014/main" id="{D0F8BEBD-C463-464C-B780-B9E3052199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8E573-1DD3-AE4D-A3C0-71509623B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F06A5D8-CCAB-374A-AF5A-00AD1CB1E5C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6784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6" name="Дата 4">
            <a:extLst>
              <a:ext uri="{FF2B5EF4-FFF2-40B4-BE49-F238E27FC236}">
                <a16:creationId xmlns:a16="http://schemas.microsoft.com/office/drawing/2014/main" id="{4FED683A-0F57-334B-AE8C-DC62A6CF0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7" name="Нижний колонтитул 3">
            <a:extLst>
              <a:ext uri="{FF2B5EF4-FFF2-40B4-BE49-F238E27FC236}">
                <a16:creationId xmlns:a16="http://schemas.microsoft.com/office/drawing/2014/main" id="{D967F24A-4EB2-7B4A-A6C0-646B2DD0D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9113232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4">
            <a:extLst>
              <a:ext uri="{FF2B5EF4-FFF2-40B4-BE49-F238E27FC236}">
                <a16:creationId xmlns:a16="http://schemas.microsoft.com/office/drawing/2014/main" id="{D2D06FD6-E531-409F-B22D-AE8E7CC554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A7645-3D18-E544-8754-60620DCBE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B921BE-4375-024B-A522-01B26C6F7C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4" name="Дата 4">
            <a:extLst>
              <a:ext uri="{FF2B5EF4-FFF2-40B4-BE49-F238E27FC236}">
                <a16:creationId xmlns:a16="http://schemas.microsoft.com/office/drawing/2014/main" id="{5E61BE9E-F397-FD46-8967-D4DCBED88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5" name="Нижний колонтитул 3">
            <a:extLst>
              <a:ext uri="{FF2B5EF4-FFF2-40B4-BE49-F238E27FC236}">
                <a16:creationId xmlns:a16="http://schemas.microsoft.com/office/drawing/2014/main" id="{DED80212-7F93-5848-BC2A-58A98510A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986590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0512" y="1255712"/>
            <a:ext cx="4102101" cy="3403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4751388" y="879475"/>
            <a:ext cx="4186236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Диаграмма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C919E59-8E37-479C-B80D-3B385BABD09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AE13BB2F-9A14-45CB-B547-513F877226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A039D8-3F68-314F-A9D9-0D9B03C2A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2EE5D643-3D71-8B4B-A849-68350D8EC52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8" name="Дата 4">
            <a:extLst>
              <a:ext uri="{FF2B5EF4-FFF2-40B4-BE49-F238E27FC236}">
                <a16:creationId xmlns:a16="http://schemas.microsoft.com/office/drawing/2014/main" id="{51D96830-00B0-8E4E-B29A-35109977C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9" name="Нижний колонтитул 3">
            <a:extLst>
              <a:ext uri="{FF2B5EF4-FFF2-40B4-BE49-F238E27FC236}">
                <a16:creationId xmlns:a16="http://schemas.microsoft.com/office/drawing/2014/main" id="{5664B7C5-3E7D-0749-AD12-355EAFB38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509327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51388" y="1255713"/>
            <a:ext cx="418623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287338" y="879476"/>
            <a:ext cx="4105274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Диаграмма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8EED61C0-B092-4BC5-97C2-1AA87542C36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879476"/>
            <a:ext cx="4186236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24CC7A85-05D4-4977-8C61-688F7A7165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C1176-CF81-6141-A509-F182042D45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BF9BBB6-726B-1742-B613-E564226593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8" name="Дата 4">
            <a:extLst>
              <a:ext uri="{FF2B5EF4-FFF2-40B4-BE49-F238E27FC236}">
                <a16:creationId xmlns:a16="http://schemas.microsoft.com/office/drawing/2014/main" id="{CD53510F-5CF3-5043-AFB6-956E97006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9" name="Нижний колонтитул 3">
            <a:extLst>
              <a:ext uri="{FF2B5EF4-FFF2-40B4-BE49-F238E27FC236}">
                <a16:creationId xmlns:a16="http://schemas.microsoft.com/office/drawing/2014/main" id="{11F00296-65D9-E144-8315-5F1E22FB9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41875450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40AEE819-3B3B-4D5A-8436-114EB4E190D8}"/>
              </a:ext>
            </a:extLst>
          </p:cNvPr>
          <p:cNvSpPr>
            <a:spLocks noGrp="1"/>
          </p:cNvSpPr>
          <p:nvPr>
            <p:ph type="chart" sz="quarter" idx="30" hasCustomPrompt="1"/>
          </p:nvPr>
        </p:nvSpPr>
        <p:spPr>
          <a:xfrm>
            <a:off x="287336" y="900112"/>
            <a:ext cx="8650287" cy="375920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Диаграмма</a:t>
            </a:r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2345DF59-BBCB-41DB-929B-63B38560BF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DD74D-F5E0-6A42-9BF7-07F095BE32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C640023-7E3D-3344-B387-5DC78FD1B46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5" name="Дата 4">
            <a:extLst>
              <a:ext uri="{FF2B5EF4-FFF2-40B4-BE49-F238E27FC236}">
                <a16:creationId xmlns:a16="http://schemas.microsoft.com/office/drawing/2014/main" id="{77B16A85-BB60-6243-A382-E769102A8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6" name="Нижний колонтитул 3">
            <a:extLst>
              <a:ext uri="{FF2B5EF4-FFF2-40B4-BE49-F238E27FC236}">
                <a16:creationId xmlns:a16="http://schemas.microsoft.com/office/drawing/2014/main" id="{B56BD560-8F6E-8A42-8719-13FA4987C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040307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1255713"/>
            <a:ext cx="4105275" cy="33963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4751388" y="879475"/>
            <a:ext cx="4186237" cy="3779838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Таблица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2D64139-D484-4175-97CF-AB8A2E4A96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7" name="Текст 24">
            <a:extLst>
              <a:ext uri="{FF2B5EF4-FFF2-40B4-BE49-F238E27FC236}">
                <a16:creationId xmlns:a16="http://schemas.microsoft.com/office/drawing/2014/main" id="{F837D74A-EB57-480F-9880-4126AC6DAB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DDF3D-F02E-6B42-A49B-48B0429397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EE49CB5-ACFD-1043-83C3-0DEC05D8C6F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F8C6AE3C-C6B5-BE42-A939-16B81882F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0DA6885D-9FE7-D843-95D0-778DECB23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7954516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F74AFB13-5F2F-4E7D-8802-4A5251D86D7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51387" y="1255713"/>
            <a:ext cx="4186237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287336" y="879475"/>
            <a:ext cx="4105277" cy="3779837"/>
          </a:xfrm>
        </p:spPr>
        <p:txBody>
          <a:bodyPr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5671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Таблица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C385EAEF-C319-4A15-B26F-4EAEEDA4FEA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1387" y="883595"/>
            <a:ext cx="4186237" cy="15601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spc="0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7" name="Текст 24">
            <a:extLst>
              <a:ext uri="{FF2B5EF4-FFF2-40B4-BE49-F238E27FC236}">
                <a16:creationId xmlns:a16="http://schemas.microsoft.com/office/drawing/2014/main" id="{3B2D64E0-CC08-4A77-B88C-725F631E15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E45CA1-9A66-5D40-856E-DD91FC606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003" y="236440"/>
            <a:ext cx="8645622" cy="2254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29FC0D2-7E66-AB4A-BDA2-DE77D6455EA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3B7F8B1C-CBC2-F843-BF97-8DD085C91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08653547-C381-E147-92AB-907DEFF41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6919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44A6BAA-C87A-463C-A6C2-6FFD48FE02D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050" y="1159473"/>
            <a:ext cx="1206096" cy="20770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1</a:t>
            </a:r>
            <a:endParaRPr lang="en-US" noProof="0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D2288F8A-6575-46A1-9D8A-2EA9D3AE1D3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02826" y="1159473"/>
            <a:ext cx="1206095" cy="1931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en-US" noProof="0" dirty="0"/>
              <a:t>2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A12486E2-9AAD-477C-B5AB-C5916AC5E5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05483" y="1159473"/>
            <a:ext cx="978638" cy="1931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0" b="1">
                <a:ln w="6350">
                  <a:solidFill>
                    <a:srgbClr val="DADEE0"/>
                  </a:solidFill>
                </a:ln>
                <a:noFill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en-US" noProof="0" dirty="0"/>
              <a:t>3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565777" y="2601515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3E939D-F121-468A-BA31-21759B71DF3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5777" y="2336139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571F89E-E73B-4297-9703-5FC455336D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426340" y="2601515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7F95569-CCA8-464A-A235-DC2B4115172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26340" y="2336137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8F1F248A-B0D6-438C-B4F2-90E40AFD774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01643" y="2601688"/>
            <a:ext cx="1843594" cy="1013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noProof="0" dirty="0"/>
              <a:t>Описание</a:t>
            </a:r>
            <a:endParaRPr lang="en-US" noProof="0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67558AB7-D670-42D7-A43D-6D087184AC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301643" y="2336310"/>
            <a:ext cx="1843594" cy="24904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cap="all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0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A0AB39-C14B-48AE-8BDD-44CC183470B0}"/>
              </a:ext>
            </a:extLst>
          </p:cNvPr>
          <p:cNvCxnSpPr/>
          <p:nvPr userDrawn="1"/>
        </p:nvCxnSpPr>
        <p:spPr>
          <a:xfrm>
            <a:off x="3135086" y="1319157"/>
            <a:ext cx="0" cy="2686788"/>
          </a:xfrm>
          <a:prstGeom prst="line">
            <a:avLst/>
          </a:prstGeom>
          <a:ln>
            <a:solidFill>
              <a:srgbClr val="DA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FA2AA9-FC41-4C0B-9189-118ADE0AAA3C}"/>
              </a:ext>
            </a:extLst>
          </p:cNvPr>
          <p:cNvCxnSpPr/>
          <p:nvPr userDrawn="1"/>
        </p:nvCxnSpPr>
        <p:spPr>
          <a:xfrm>
            <a:off x="5987144" y="1319157"/>
            <a:ext cx="0" cy="2686788"/>
          </a:xfrm>
          <a:prstGeom prst="line">
            <a:avLst/>
          </a:prstGeom>
          <a:ln>
            <a:solidFill>
              <a:srgbClr val="DA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24">
            <a:extLst>
              <a:ext uri="{FF2B5EF4-FFF2-40B4-BE49-F238E27FC236}">
                <a16:creationId xmlns:a16="http://schemas.microsoft.com/office/drawing/2014/main" id="{6D35A03D-0945-4C13-A282-8A4807EB15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38B6A23F-DFFB-7841-9B32-33B80CA128F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90841" y="541264"/>
            <a:ext cx="8645620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32" name="Дата 4">
            <a:extLst>
              <a:ext uri="{FF2B5EF4-FFF2-40B4-BE49-F238E27FC236}">
                <a16:creationId xmlns:a16="http://schemas.microsoft.com/office/drawing/2014/main" id="{E3604F4E-3B8A-194B-A50C-6AA177264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33" name="Нижний колонтитул 3">
            <a:extLst>
              <a:ext uri="{FF2B5EF4-FFF2-40B4-BE49-F238E27FC236}">
                <a16:creationId xmlns:a16="http://schemas.microsoft.com/office/drawing/2014/main" id="{7710D3DC-A759-C342-BB8F-C2463E5A8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732068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+ 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4F0300-7A0D-48DF-A6EF-8F16682C5057}"/>
              </a:ext>
            </a:extLst>
          </p:cNvPr>
          <p:cNvSpPr>
            <a:spLocks noGrp="1"/>
          </p:cNvSpPr>
          <p:nvPr>
            <p:ph type="tbl" sz="quarter" idx="30" hasCustomPrompt="1"/>
          </p:nvPr>
        </p:nvSpPr>
        <p:spPr>
          <a:xfrm>
            <a:off x="287335" y="900113"/>
            <a:ext cx="8653793" cy="3759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Таблица</a:t>
            </a:r>
          </a:p>
        </p:txBody>
      </p:sp>
      <p:sp>
        <p:nvSpPr>
          <p:cNvPr id="14" name="Текст 24">
            <a:extLst>
              <a:ext uri="{FF2B5EF4-FFF2-40B4-BE49-F238E27FC236}">
                <a16:creationId xmlns:a16="http://schemas.microsoft.com/office/drawing/2014/main" id="{D4F95CB2-C1A8-489E-9D98-4429A2C26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0B22F-B8AD-B246-B970-8ECA89342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89ADB1E-0601-0D46-A72A-9CA7FE26602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50288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6" name="Дата 4">
            <a:extLst>
              <a:ext uri="{FF2B5EF4-FFF2-40B4-BE49-F238E27FC236}">
                <a16:creationId xmlns:a16="http://schemas.microsoft.com/office/drawing/2014/main" id="{409E9357-818A-E545-AA8B-5FF062207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7" name="Нижний колонтитул 3">
            <a:extLst>
              <a:ext uri="{FF2B5EF4-FFF2-40B4-BE49-F238E27FC236}">
                <a16:creationId xmlns:a16="http://schemas.microsoft.com/office/drawing/2014/main" id="{C5AACCD1-55A4-A941-9490-58F7202D7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5809532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1661914"/>
            <a:ext cx="3367163" cy="29973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 typeface="Arial" panose="020B0604020202020204" pitchFamily="34" charset="0"/>
              <a:buChar char="•"/>
              <a:defRPr sz="900">
                <a:solidFill>
                  <a:srgbClr val="4D5964"/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Espace réservé pour une image  6">
            <a:extLst>
              <a:ext uri="{FF2B5EF4-FFF2-40B4-BE49-F238E27FC236}">
                <a16:creationId xmlns:a16="http://schemas.microsoft.com/office/drawing/2014/main" id="{D5A80296-3D52-4063-A21C-85116B327B6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986289" y="879475"/>
            <a:ext cx="4870373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800" b="0" dirty="0">
                <a:solidFill>
                  <a:srgbClr val="4D596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45D76B6-712E-4862-BB45-056BFBC5367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87338" y="541978"/>
            <a:ext cx="8569325" cy="133349"/>
          </a:xfrm>
        </p:spPr>
        <p:txBody>
          <a:bodyPr/>
          <a:lstStyle>
            <a:lvl1pPr>
              <a:defRPr sz="1100" cap="all" baseline="0">
                <a:solidFill>
                  <a:srgbClr val="F5671E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r>
              <a:rPr lang="ru-RU" sz="1100" dirty="0"/>
              <a:t>ПОДЗАГОЛОВОК, </a:t>
            </a:r>
            <a:r>
              <a:rPr lang="en-US" sz="1100" dirty="0"/>
              <a:t>ARIAL REGULAR, 11 PT</a:t>
            </a:r>
            <a:endParaRPr lang="ru-RU" sz="1100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C83EB09-BF2A-4B85-BA49-857FB59AFF3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1285677"/>
            <a:ext cx="3363989" cy="13334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100" b="0" cap="all" baseline="0">
                <a:solidFill>
                  <a:srgbClr val="4D5964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A6B15E62-8F7E-42CF-BC0C-0676CF1CDC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4" name="Дата 4">
            <a:extLst>
              <a:ext uri="{FF2B5EF4-FFF2-40B4-BE49-F238E27FC236}">
                <a16:creationId xmlns:a16="http://schemas.microsoft.com/office/drawing/2014/main" id="{153F802F-DB3B-4241-8800-62296E071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18787"/>
            <a:ext cx="891861" cy="11183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rgbClr val="4D5964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7" name="Нижний колонтитул 3">
            <a:extLst>
              <a:ext uri="{FF2B5EF4-FFF2-40B4-BE49-F238E27FC236}">
                <a16:creationId xmlns:a16="http://schemas.microsoft.com/office/drawing/2014/main" id="{5F08CBB0-DF4E-41A0-9451-F26E1E0CD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53838"/>
            <a:ext cx="3457575" cy="1444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D5964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62393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23"/>
          </p:nvPr>
        </p:nvSpPr>
        <p:spPr>
          <a:xfrm>
            <a:off x="287339" y="879475"/>
            <a:ext cx="8650286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06EF2BA7-C1E5-4BCE-97B4-A02031D115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FAACF-7A9E-EF42-9700-06FF7A5F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0CA203C-4081-AB41-ABDF-A9A7485D29E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3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19" name="Дата 4">
            <a:extLst>
              <a:ext uri="{FF2B5EF4-FFF2-40B4-BE49-F238E27FC236}">
                <a16:creationId xmlns:a16="http://schemas.microsoft.com/office/drawing/2014/main" id="{4268EE33-00F3-CA40-AF0F-546B1B47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0" name="Нижний колонтитул 3">
            <a:extLst>
              <a:ext uri="{FF2B5EF4-FFF2-40B4-BE49-F238E27FC236}">
                <a16:creationId xmlns:a16="http://schemas.microsoft.com/office/drawing/2014/main" id="{DFC80C54-6C1A-9F4D-8234-343262108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43419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756998" y="1204181"/>
            <a:ext cx="4180627" cy="34551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287340" y="879475"/>
            <a:ext cx="4105274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C4BCBD83-304E-4A22-9D75-5230281859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56998" y="879475"/>
            <a:ext cx="4180627" cy="19303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C30C6AB3-3D5C-432C-A7DE-1F42F2428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F1A46-0405-BF4F-8B70-25C2588BBB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4A97CB9-301B-574B-BAF3-88A167A5C5A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3E409724-177C-6F4B-8590-CA1410837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086FDE32-8629-9844-9EA5-745FEE0A3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153204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5529105" y="1255712"/>
            <a:ext cx="3408519" cy="3403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287339" y="879475"/>
            <a:ext cx="4909979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313012BB-E3B0-4E4C-834B-3FE64EAB90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F20D1DA8-D1C7-9E45-812A-0E9900CAF5F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29106" y="879475"/>
            <a:ext cx="3408519" cy="19303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2E91C91-14A0-F647-8885-EDBC615AE5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3" name="Дата 4">
            <a:extLst>
              <a:ext uri="{FF2B5EF4-FFF2-40B4-BE49-F238E27FC236}">
                <a16:creationId xmlns:a16="http://schemas.microsoft.com/office/drawing/2014/main" id="{B87CA31A-C528-6A4F-9ACE-7B9758DCA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4" name="Нижний колонтитул 3">
            <a:extLst>
              <a:ext uri="{FF2B5EF4-FFF2-40B4-BE49-F238E27FC236}">
                <a16:creationId xmlns:a16="http://schemas.microsoft.com/office/drawing/2014/main" id="{47D1FCEE-B77B-7F4B-BEB0-C24AD7830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424225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90512" y="1255713"/>
            <a:ext cx="4102101" cy="3403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2001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 typeface="Arial" panose="020B0604020202020204" pitchFamily="34" charset="0"/>
              <a:buChar char="•"/>
              <a:defRPr sz="900">
                <a:solidFill>
                  <a:srgbClr val="4D5964"/>
                </a:solidFill>
              </a:defRPr>
            </a:lvl4pPr>
            <a:lvl5pPr marL="1543050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5671E"/>
              </a:buClr>
              <a:buFont typeface="Arial" panose="020B0604020202020204" pitchFamily="34" charset="0"/>
              <a:buChar char="•"/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28" hasCustomPrompt="1"/>
          </p:nvPr>
        </p:nvSpPr>
        <p:spPr>
          <a:xfrm>
            <a:off x="4751387" y="879475"/>
            <a:ext cx="4186237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73C8CACD-4942-40E8-918B-74021795F5D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879475"/>
            <a:ext cx="4102101" cy="17927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6" name="Текст 24">
            <a:extLst>
              <a:ext uri="{FF2B5EF4-FFF2-40B4-BE49-F238E27FC236}">
                <a16:creationId xmlns:a16="http://schemas.microsoft.com/office/drawing/2014/main" id="{5D24077E-9239-4DC4-A125-48F12D365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3F9A4-8358-354F-86F2-3F31E438F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E9EAA96-A7ED-ED4D-AC28-AD5A0B61D5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9C150F5D-A98F-F34F-8975-94537D4D2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E986ACD7-2D49-E64B-8C3C-56E0B2945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28307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7338" y="1661914"/>
            <a:ext cx="3367163" cy="29973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2pPr>
            <a:lvl3pPr marL="685800" indent="0">
              <a:lnSpc>
                <a:spcPct val="10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buClr>
                <a:srgbClr val="F5671E"/>
              </a:buClr>
              <a:defRPr sz="900">
                <a:solidFill>
                  <a:srgbClr val="4D596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Espace réservé pour une image  6">
            <a:extLst>
              <a:ext uri="{FF2B5EF4-FFF2-40B4-BE49-F238E27FC236}">
                <a16:creationId xmlns:a16="http://schemas.microsoft.com/office/drawing/2014/main" id="{D5A80296-3D52-4063-A21C-85116B327B6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986289" y="879475"/>
            <a:ext cx="4951335" cy="3779838"/>
          </a:xfrm>
          <a:prstGeom prst="rect">
            <a:avLst/>
          </a:prstGeom>
          <a:noFill/>
        </p:spPr>
        <p:txBody>
          <a:bodyPr tIns="1260000" rtlCol="0" anchor="ctr">
            <a:norm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SzTx/>
              <a:buFontTx/>
              <a:buNone/>
              <a:tabLst/>
              <a:defRPr lang="fr-FR" sz="12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noProof="0" dirty="0"/>
              <a:t>Чтобы добавить рисунок, перетащите </a:t>
            </a:r>
            <a:br>
              <a:rPr lang="ru-RU" noProof="0" dirty="0"/>
            </a:br>
            <a:r>
              <a:rPr lang="ru-RU" noProof="0" dirty="0"/>
              <a:t>его в заполнитель или щелкните значок</a:t>
            </a:r>
            <a:endParaRPr lang="en-US" noProof="0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C83EB09-BF2A-4B85-BA49-857FB59AFF3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0512" y="1258582"/>
            <a:ext cx="3363989" cy="1333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Tx/>
              <a:buNone/>
              <a:defRPr sz="1200" b="0" cap="all" baseline="0">
                <a:solidFill>
                  <a:schemeClr val="tx1"/>
                </a:solidFill>
              </a:defRPr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/>
            </a:lvl5pPr>
          </a:lstStyle>
          <a:p>
            <a:pPr lvl="0"/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3" name="Текст 24">
            <a:extLst>
              <a:ext uri="{FF2B5EF4-FFF2-40B4-BE49-F238E27FC236}">
                <a16:creationId xmlns:a16="http://schemas.microsoft.com/office/drawing/2014/main" id="{A6B15E62-8F7E-42CF-BC0C-0676CF1CDC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519" y="4743377"/>
            <a:ext cx="983427" cy="144414"/>
          </a:xfrm>
          <a:prstGeom prst="rect">
            <a:avLst/>
          </a:prstGeom>
          <a:ln w="3175">
            <a:noFill/>
          </a:ln>
        </p:spPr>
        <p:txBody>
          <a:bodyPr anchor="ctr"/>
          <a:lstStyle>
            <a:lvl1pPr marL="0" indent="0" algn="ctr">
              <a:buFontTx/>
              <a:buNone/>
              <a:defRPr sz="700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/>
              <a:t>Document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437F3-7221-5C40-A7D7-580168362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x-none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20FC9BB-C4B2-7943-9E25-783779EE34B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0841" y="541264"/>
            <a:ext cx="8645622" cy="179270"/>
          </a:xfrm>
        </p:spPr>
        <p:txBody>
          <a:bodyPr/>
          <a:lstStyle>
            <a:lvl1pPr>
              <a:defRPr spc="0" baseline="0">
                <a:solidFill>
                  <a:schemeClr val="accent2"/>
                </a:solidFill>
              </a:defRPr>
            </a:lvl1pPr>
          </a:lstStyle>
          <a:p>
            <a:r>
              <a:rPr lang="ru-RU" sz="1200" dirty="0"/>
              <a:t>ПОДЗАГОЛОВОК, </a:t>
            </a:r>
            <a:r>
              <a:rPr lang="en-US" sz="1200" dirty="0"/>
              <a:t>ARIAL REGULAR, 1</a:t>
            </a:r>
            <a:r>
              <a:rPr lang="ru-RU" sz="1200" dirty="0"/>
              <a:t>2</a:t>
            </a:r>
            <a:r>
              <a:rPr lang="en-US" sz="1200" dirty="0"/>
              <a:t> PT</a:t>
            </a:r>
            <a:endParaRPr lang="ru-RU" sz="1200" dirty="0"/>
          </a:p>
        </p:txBody>
      </p:sp>
      <p:sp>
        <p:nvSpPr>
          <p:cNvPr id="22" name="Дата 4">
            <a:extLst>
              <a:ext uri="{FF2B5EF4-FFF2-40B4-BE49-F238E27FC236}">
                <a16:creationId xmlns:a16="http://schemas.microsoft.com/office/drawing/2014/main" id="{FC910DAF-93A4-A040-80BC-D94C5DDFA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23" name="Нижний колонтитул 3">
            <a:extLst>
              <a:ext uri="{FF2B5EF4-FFF2-40B4-BE49-F238E27FC236}">
                <a16:creationId xmlns:a16="http://schemas.microsoft.com/office/drawing/2014/main" id="{B18DA1DB-6399-F243-B01B-288C8DABB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</p:spTree>
    <p:extLst>
      <p:ext uri="{BB962C8B-B14F-4D97-AF65-F5344CB8AC3E}">
        <p14:creationId xmlns:p14="http://schemas.microsoft.com/office/powerpoint/2010/main" val="366046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02" y="236440"/>
            <a:ext cx="8645622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03" y="884140"/>
            <a:ext cx="8645622" cy="3775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286707" y="4744445"/>
            <a:ext cx="433388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>
            <a:lvl1pPr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A4C31F17-08E7-4423-8E62-229ABF71E9E0}" type="slidenum">
              <a:rPr altLang="ru-RU" sz="1000" b="0" noProof="1" smtClean="0">
                <a:solidFill>
                  <a:schemeClr val="accent2"/>
                </a:solidFill>
              </a:rPr>
              <a:pPr eaLnBrk="1" hangingPunct="1">
                <a:defRPr/>
              </a:pPr>
              <a:t>‹#›</a:t>
            </a:fld>
            <a:endParaRPr altLang="ru-RU" sz="1000" b="0" noProof="1">
              <a:solidFill>
                <a:schemeClr val="accent2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173EBA1-7A39-46B6-9CAF-9EF4F0A084E4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415887" y="5022851"/>
            <a:ext cx="1728113" cy="122747"/>
          </a:xfrm>
          <a:prstGeom prst="rect">
            <a:avLst/>
          </a:prstGeom>
        </p:spPr>
      </p:pic>
      <p:sp>
        <p:nvSpPr>
          <p:cNvPr id="9" name="Дата 4">
            <a:extLst>
              <a:ext uri="{FF2B5EF4-FFF2-40B4-BE49-F238E27FC236}">
                <a16:creationId xmlns:a16="http://schemas.microsoft.com/office/drawing/2014/main" id="{915D2581-BA92-DA44-A42E-3272D5E19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:a16="http://schemas.microsoft.com/office/drawing/2014/main" id="{16EC7F4A-4470-1F46-9A46-6AAD1DCA4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  <p:sp>
        <p:nvSpPr>
          <p:cNvPr id="15" name="Graphic 335">
            <a:extLst>
              <a:ext uri="{FF2B5EF4-FFF2-40B4-BE49-F238E27FC236}">
                <a16:creationId xmlns:a16="http://schemas.microsoft.com/office/drawing/2014/main" id="{E0634AA2-B58C-D040-81D3-4CB4B40132FD}"/>
              </a:ext>
            </a:extLst>
          </p:cNvPr>
          <p:cNvSpPr>
            <a:spLocks noChangeAspect="1"/>
          </p:cNvSpPr>
          <p:nvPr userDrawn="1"/>
        </p:nvSpPr>
        <p:spPr>
          <a:xfrm>
            <a:off x="7357065" y="4721842"/>
            <a:ext cx="1584091" cy="216000"/>
          </a:xfrm>
          <a:custGeom>
            <a:avLst/>
            <a:gdLst>
              <a:gd name="connsiteX0" fmla="*/ 1550049 w 9140947"/>
              <a:gd name="connsiteY0" fmla="*/ 0 h 1246421"/>
              <a:gd name="connsiteX1" fmla="*/ 24169 w 9140947"/>
              <a:gd name="connsiteY1" fmla="*/ 513847 h 1246421"/>
              <a:gd name="connsiteX2" fmla="*/ 0 w 9140947"/>
              <a:gd name="connsiteY2" fmla="*/ 624015 h 1246421"/>
              <a:gd name="connsiteX3" fmla="*/ 24975 w 9140947"/>
              <a:gd name="connsiteY3" fmla="*/ 733378 h 1246421"/>
              <a:gd name="connsiteX4" fmla="*/ 26586 w 9140947"/>
              <a:gd name="connsiteY4" fmla="*/ 736595 h 1246421"/>
              <a:gd name="connsiteX5" fmla="*/ 29809 w 9140947"/>
              <a:gd name="connsiteY5" fmla="*/ 743832 h 1246421"/>
              <a:gd name="connsiteX6" fmla="*/ 1550049 w 9140947"/>
              <a:gd name="connsiteY6" fmla="*/ 1246421 h 1246421"/>
              <a:gd name="connsiteX7" fmla="*/ 3100098 w 9140947"/>
              <a:gd name="connsiteY7" fmla="*/ 623211 h 1246421"/>
              <a:gd name="connsiteX8" fmla="*/ 1550049 w 9140947"/>
              <a:gd name="connsiteY8" fmla="*/ 0 h 1246421"/>
              <a:gd name="connsiteX9" fmla="*/ 1435648 w 9140947"/>
              <a:gd name="connsiteY9" fmla="*/ 132684 h 1246421"/>
              <a:gd name="connsiteX10" fmla="*/ 1352668 w 9140947"/>
              <a:gd name="connsiteY10" fmla="*/ 447907 h 1246421"/>
              <a:gd name="connsiteX11" fmla="*/ 994964 w 9140947"/>
              <a:gd name="connsiteY11" fmla="*/ 744636 h 1246421"/>
              <a:gd name="connsiteX12" fmla="*/ 1280966 w 9140947"/>
              <a:gd name="connsiteY12" fmla="*/ 102930 h 1246421"/>
              <a:gd name="connsiteX13" fmla="*/ 1281771 w 9140947"/>
              <a:gd name="connsiteY13" fmla="*/ 102930 h 1246421"/>
              <a:gd name="connsiteX14" fmla="*/ 1435648 w 9140947"/>
              <a:gd name="connsiteY14" fmla="*/ 132684 h 1246421"/>
              <a:gd name="connsiteX15" fmla="*/ 2084993 w 9140947"/>
              <a:gd name="connsiteY15" fmla="*/ 757502 h 1246421"/>
              <a:gd name="connsiteX16" fmla="*/ 2080159 w 9140947"/>
              <a:gd name="connsiteY16" fmla="*/ 747853 h 1246421"/>
              <a:gd name="connsiteX17" fmla="*/ 2089021 w 9140947"/>
              <a:gd name="connsiteY17" fmla="*/ 736595 h 1246421"/>
              <a:gd name="connsiteX18" fmla="*/ 2217924 w 9140947"/>
              <a:gd name="connsiteY18" fmla="*/ 710058 h 1246421"/>
              <a:gd name="connsiteX19" fmla="*/ 2225174 w 9140947"/>
              <a:gd name="connsiteY19" fmla="*/ 703625 h 1246421"/>
              <a:gd name="connsiteX20" fmla="*/ 2245315 w 9140947"/>
              <a:gd name="connsiteY20" fmla="*/ 640902 h 1246421"/>
              <a:gd name="connsiteX21" fmla="*/ 2237259 w 9140947"/>
              <a:gd name="connsiteY21" fmla="*/ 628840 h 1246421"/>
              <a:gd name="connsiteX22" fmla="*/ 1996373 w 9140947"/>
              <a:gd name="connsiteY22" fmla="*/ 615169 h 1246421"/>
              <a:gd name="connsiteX23" fmla="*/ 1973009 w 9140947"/>
              <a:gd name="connsiteY23" fmla="*/ 621602 h 1246421"/>
              <a:gd name="connsiteX24" fmla="*/ 1876333 w 9140947"/>
              <a:gd name="connsiteY24" fmla="*/ 687542 h 1246421"/>
              <a:gd name="connsiteX25" fmla="*/ 1854580 w 9140947"/>
              <a:gd name="connsiteY25" fmla="*/ 739811 h 1246421"/>
              <a:gd name="connsiteX26" fmla="*/ 1550855 w 9140947"/>
              <a:gd name="connsiteY26" fmla="*/ 997941 h 1246421"/>
              <a:gd name="connsiteX27" fmla="*/ 795971 w 9140947"/>
              <a:gd name="connsiteY27" fmla="*/ 988291 h 1246421"/>
              <a:gd name="connsiteX28" fmla="*/ 792749 w 9140947"/>
              <a:gd name="connsiteY28" fmla="*/ 987487 h 1246421"/>
              <a:gd name="connsiteX29" fmla="*/ 762134 w 9140947"/>
              <a:gd name="connsiteY29" fmla="*/ 1003570 h 1246421"/>
              <a:gd name="connsiteX30" fmla="*/ 734743 w 9140947"/>
              <a:gd name="connsiteY30" fmla="*/ 1064685 h 1246421"/>
              <a:gd name="connsiteX31" fmla="*/ 203827 w 9140947"/>
              <a:gd name="connsiteY31" fmla="*/ 693171 h 1246421"/>
              <a:gd name="connsiteX32" fmla="*/ 203827 w 9140947"/>
              <a:gd name="connsiteY32" fmla="*/ 691563 h 1246421"/>
              <a:gd name="connsiteX33" fmla="*/ 199798 w 9140947"/>
              <a:gd name="connsiteY33" fmla="*/ 678696 h 1246421"/>
              <a:gd name="connsiteX34" fmla="*/ 199798 w 9140947"/>
              <a:gd name="connsiteY34" fmla="*/ 677892 h 1246421"/>
              <a:gd name="connsiteX35" fmla="*/ 192548 w 9140947"/>
              <a:gd name="connsiteY35" fmla="*/ 621602 h 1246421"/>
              <a:gd name="connsiteX36" fmla="*/ 1167371 w 9140947"/>
              <a:gd name="connsiteY36" fmla="*/ 90868 h 1246421"/>
              <a:gd name="connsiteX37" fmla="*/ 1168982 w 9140947"/>
              <a:gd name="connsiteY37" fmla="*/ 90868 h 1246421"/>
              <a:gd name="connsiteX38" fmla="*/ 831419 w 9140947"/>
              <a:gd name="connsiteY38" fmla="*/ 846762 h 1246421"/>
              <a:gd name="connsiteX39" fmla="*/ 841893 w 9140947"/>
              <a:gd name="connsiteY39" fmla="*/ 862845 h 1246421"/>
              <a:gd name="connsiteX40" fmla="*/ 858005 w 9140947"/>
              <a:gd name="connsiteY40" fmla="*/ 863649 h 1246421"/>
              <a:gd name="connsiteX41" fmla="*/ 1487209 w 9140947"/>
              <a:gd name="connsiteY41" fmla="*/ 810576 h 1246421"/>
              <a:gd name="connsiteX42" fmla="*/ 2042294 w 9140947"/>
              <a:gd name="connsiteY42" fmla="*/ 400463 h 1246421"/>
              <a:gd name="connsiteX43" fmla="*/ 2067269 w 9140947"/>
              <a:gd name="connsiteY43" fmla="*/ 103734 h 1246421"/>
              <a:gd name="connsiteX44" fmla="*/ 2895466 w 9140947"/>
              <a:gd name="connsiteY44" fmla="*/ 614365 h 1246421"/>
              <a:gd name="connsiteX45" fmla="*/ 2859212 w 9140947"/>
              <a:gd name="connsiteY45" fmla="*/ 749461 h 1246421"/>
              <a:gd name="connsiteX46" fmla="*/ 2142194 w 9140947"/>
              <a:gd name="connsiteY46" fmla="*/ 1116150 h 1246421"/>
              <a:gd name="connsiteX47" fmla="*/ 2084993 w 9140947"/>
              <a:gd name="connsiteY47" fmla="*/ 757502 h 1246421"/>
              <a:gd name="connsiteX48" fmla="*/ 7908956 w 9140947"/>
              <a:gd name="connsiteY48" fmla="*/ 264563 h 1246421"/>
              <a:gd name="connsiteX49" fmla="*/ 7585089 w 9140947"/>
              <a:gd name="connsiteY49" fmla="*/ 981054 h 1246421"/>
              <a:gd name="connsiteX50" fmla="*/ 7752662 w 9140947"/>
              <a:gd name="connsiteY50" fmla="*/ 981054 h 1246421"/>
              <a:gd name="connsiteX51" fmla="*/ 7818724 w 9140947"/>
              <a:gd name="connsiteY51" fmla="*/ 829875 h 1246421"/>
              <a:gd name="connsiteX52" fmla="*/ 8160316 w 9140947"/>
              <a:gd name="connsiteY52" fmla="*/ 829071 h 1246421"/>
              <a:gd name="connsiteX53" fmla="*/ 8227183 w 9140947"/>
              <a:gd name="connsiteY53" fmla="*/ 981054 h 1246421"/>
              <a:gd name="connsiteX54" fmla="*/ 8394756 w 9140947"/>
              <a:gd name="connsiteY54" fmla="*/ 981054 h 1246421"/>
              <a:gd name="connsiteX55" fmla="*/ 8070889 w 9140947"/>
              <a:gd name="connsiteY55" fmla="*/ 264563 h 1246421"/>
              <a:gd name="connsiteX56" fmla="*/ 7908956 w 9140947"/>
              <a:gd name="connsiteY56" fmla="*/ 264563 h 1246421"/>
              <a:gd name="connsiteX57" fmla="*/ 7908956 w 9140947"/>
              <a:gd name="connsiteY57" fmla="*/ 264563 h 1246421"/>
              <a:gd name="connsiteX58" fmla="*/ 7989520 w 9140947"/>
              <a:gd name="connsiteY58" fmla="*/ 413329 h 1246421"/>
              <a:gd name="connsiteX59" fmla="*/ 8114394 w 9140947"/>
              <a:gd name="connsiteY59" fmla="*/ 706841 h 1246421"/>
              <a:gd name="connsiteX60" fmla="*/ 7867868 w 9140947"/>
              <a:gd name="connsiteY60" fmla="*/ 706841 h 1246421"/>
              <a:gd name="connsiteX61" fmla="*/ 7989520 w 9140947"/>
              <a:gd name="connsiteY61" fmla="*/ 413329 h 1246421"/>
              <a:gd name="connsiteX62" fmla="*/ 7502914 w 9140947"/>
              <a:gd name="connsiteY62" fmla="*/ 725337 h 1246421"/>
              <a:gd name="connsiteX63" fmla="*/ 7466660 w 9140947"/>
              <a:gd name="connsiteY63" fmla="*/ 663418 h 1246421"/>
              <a:gd name="connsiteX64" fmla="*/ 7403821 w 9140947"/>
              <a:gd name="connsiteY64" fmla="*/ 624819 h 1246421"/>
              <a:gd name="connsiteX65" fmla="*/ 7330508 w 9140947"/>
              <a:gd name="connsiteY65" fmla="*/ 607128 h 1246421"/>
              <a:gd name="connsiteX66" fmla="*/ 7330508 w 9140947"/>
              <a:gd name="connsiteY66" fmla="*/ 603107 h 1246421"/>
              <a:gd name="connsiteX67" fmla="*/ 7342592 w 9140947"/>
              <a:gd name="connsiteY67" fmla="*/ 601499 h 1246421"/>
              <a:gd name="connsiteX68" fmla="*/ 7367567 w 9140947"/>
              <a:gd name="connsiteY68" fmla="*/ 595066 h 1246421"/>
              <a:gd name="connsiteX69" fmla="*/ 7398181 w 9140947"/>
              <a:gd name="connsiteY69" fmla="*/ 581395 h 1246421"/>
              <a:gd name="connsiteX70" fmla="*/ 7428795 w 9140947"/>
              <a:gd name="connsiteY70" fmla="*/ 559683 h 1246421"/>
              <a:gd name="connsiteX71" fmla="*/ 7457798 w 9140947"/>
              <a:gd name="connsiteY71" fmla="*/ 517868 h 1246421"/>
              <a:gd name="connsiteX72" fmla="*/ 7471494 w 9140947"/>
              <a:gd name="connsiteY72" fmla="*/ 447103 h 1246421"/>
              <a:gd name="connsiteX73" fmla="*/ 7462632 w 9140947"/>
              <a:gd name="connsiteY73" fmla="*/ 387597 h 1246421"/>
              <a:gd name="connsiteX74" fmla="*/ 7442491 w 9140947"/>
              <a:gd name="connsiteY74" fmla="*/ 344977 h 1246421"/>
              <a:gd name="connsiteX75" fmla="*/ 7419128 w 9140947"/>
              <a:gd name="connsiteY75" fmla="*/ 317636 h 1246421"/>
              <a:gd name="connsiteX76" fmla="*/ 7401404 w 9140947"/>
              <a:gd name="connsiteY76" fmla="*/ 303162 h 1246421"/>
              <a:gd name="connsiteX77" fmla="*/ 7312783 w 9140947"/>
              <a:gd name="connsiteY77" fmla="*/ 271800 h 1246421"/>
              <a:gd name="connsiteX78" fmla="*/ 7208050 w 9140947"/>
              <a:gd name="connsiteY78" fmla="*/ 266171 h 1246421"/>
              <a:gd name="connsiteX79" fmla="*/ 6804425 w 9140947"/>
              <a:gd name="connsiteY79" fmla="*/ 266171 h 1246421"/>
              <a:gd name="connsiteX80" fmla="*/ 6804425 w 9140947"/>
              <a:gd name="connsiteY80" fmla="*/ 983466 h 1246421"/>
              <a:gd name="connsiteX81" fmla="*/ 7215301 w 9140947"/>
              <a:gd name="connsiteY81" fmla="*/ 983466 h 1246421"/>
              <a:gd name="connsiteX82" fmla="*/ 7277335 w 9140947"/>
              <a:gd name="connsiteY82" fmla="*/ 981858 h 1246421"/>
              <a:gd name="connsiteX83" fmla="*/ 7343398 w 9140947"/>
              <a:gd name="connsiteY83" fmla="*/ 974621 h 1246421"/>
              <a:gd name="connsiteX84" fmla="*/ 7405432 w 9140947"/>
              <a:gd name="connsiteY84" fmla="*/ 957734 h 1246421"/>
              <a:gd name="connsiteX85" fmla="*/ 7456187 w 9140947"/>
              <a:gd name="connsiteY85" fmla="*/ 927176 h 1246421"/>
              <a:gd name="connsiteX86" fmla="*/ 7494052 w 9140947"/>
              <a:gd name="connsiteY86" fmla="*/ 871691 h 1246421"/>
              <a:gd name="connsiteX87" fmla="*/ 7509359 w 9140947"/>
              <a:gd name="connsiteY87" fmla="*/ 787256 h 1246421"/>
              <a:gd name="connsiteX88" fmla="*/ 7502914 w 9140947"/>
              <a:gd name="connsiteY88" fmla="*/ 725337 h 1246421"/>
              <a:gd name="connsiteX89" fmla="*/ 6965553 w 9140947"/>
              <a:gd name="connsiteY89" fmla="*/ 394834 h 1246421"/>
              <a:gd name="connsiteX90" fmla="*/ 7193549 w 9140947"/>
              <a:gd name="connsiteY90" fmla="*/ 394834 h 1246421"/>
              <a:gd name="connsiteX91" fmla="*/ 7241081 w 9140947"/>
              <a:gd name="connsiteY91" fmla="*/ 397246 h 1246421"/>
              <a:gd name="connsiteX92" fmla="*/ 7280558 w 9140947"/>
              <a:gd name="connsiteY92" fmla="*/ 410917 h 1246421"/>
              <a:gd name="connsiteX93" fmla="*/ 7300699 w 9140947"/>
              <a:gd name="connsiteY93" fmla="*/ 433433 h 1246421"/>
              <a:gd name="connsiteX94" fmla="*/ 7309561 w 9140947"/>
              <a:gd name="connsiteY94" fmla="*/ 471228 h 1246421"/>
              <a:gd name="connsiteX95" fmla="*/ 7301504 w 9140947"/>
              <a:gd name="connsiteY95" fmla="*/ 509022 h 1246421"/>
              <a:gd name="connsiteX96" fmla="*/ 7285392 w 9140947"/>
              <a:gd name="connsiteY96" fmla="*/ 530734 h 1246421"/>
              <a:gd name="connsiteX97" fmla="*/ 7241887 w 9140947"/>
              <a:gd name="connsiteY97" fmla="*/ 549229 h 1246421"/>
              <a:gd name="connsiteX98" fmla="*/ 7183075 w 9140947"/>
              <a:gd name="connsiteY98" fmla="*/ 553250 h 1246421"/>
              <a:gd name="connsiteX99" fmla="*/ 6965553 w 9140947"/>
              <a:gd name="connsiteY99" fmla="*/ 553250 h 1246421"/>
              <a:gd name="connsiteX100" fmla="*/ 6965553 w 9140947"/>
              <a:gd name="connsiteY100" fmla="*/ 394834 h 1246421"/>
              <a:gd name="connsiteX101" fmla="*/ 7328896 w 9140947"/>
              <a:gd name="connsiteY101" fmla="*/ 808163 h 1246421"/>
              <a:gd name="connsiteX102" fmla="*/ 7303921 w 9140947"/>
              <a:gd name="connsiteY102" fmla="*/ 833896 h 1246421"/>
              <a:gd name="connsiteX103" fmla="*/ 7282169 w 9140947"/>
              <a:gd name="connsiteY103" fmla="*/ 842741 h 1246421"/>
              <a:gd name="connsiteX104" fmla="*/ 7217718 w 9140947"/>
              <a:gd name="connsiteY104" fmla="*/ 849175 h 1246421"/>
              <a:gd name="connsiteX105" fmla="*/ 6965553 w 9140947"/>
              <a:gd name="connsiteY105" fmla="*/ 849175 h 1246421"/>
              <a:gd name="connsiteX106" fmla="*/ 6965553 w 9140947"/>
              <a:gd name="connsiteY106" fmla="*/ 674676 h 1246421"/>
              <a:gd name="connsiteX107" fmla="*/ 7215301 w 9140947"/>
              <a:gd name="connsiteY107" fmla="*/ 674676 h 1246421"/>
              <a:gd name="connsiteX108" fmla="*/ 7233025 w 9140947"/>
              <a:gd name="connsiteY108" fmla="*/ 675480 h 1246421"/>
              <a:gd name="connsiteX109" fmla="*/ 7258000 w 9140947"/>
              <a:gd name="connsiteY109" fmla="*/ 677088 h 1246421"/>
              <a:gd name="connsiteX110" fmla="*/ 7282975 w 9140947"/>
              <a:gd name="connsiteY110" fmla="*/ 681913 h 1246421"/>
              <a:gd name="connsiteX111" fmla="*/ 7304727 w 9140947"/>
              <a:gd name="connsiteY111" fmla="*/ 689954 h 1246421"/>
              <a:gd name="connsiteX112" fmla="*/ 7328896 w 9140947"/>
              <a:gd name="connsiteY112" fmla="*/ 714079 h 1246421"/>
              <a:gd name="connsiteX113" fmla="*/ 7340981 w 9140947"/>
              <a:gd name="connsiteY113" fmla="*/ 761523 h 1246421"/>
              <a:gd name="connsiteX114" fmla="*/ 7328896 w 9140947"/>
              <a:gd name="connsiteY114" fmla="*/ 808163 h 1246421"/>
              <a:gd name="connsiteX115" fmla="*/ 5003017 w 9140947"/>
              <a:gd name="connsiteY115" fmla="*/ 725337 h 1246421"/>
              <a:gd name="connsiteX116" fmla="*/ 4966763 w 9140947"/>
              <a:gd name="connsiteY116" fmla="*/ 663418 h 1246421"/>
              <a:gd name="connsiteX117" fmla="*/ 4903924 w 9140947"/>
              <a:gd name="connsiteY117" fmla="*/ 624819 h 1246421"/>
              <a:gd name="connsiteX118" fmla="*/ 4830610 w 9140947"/>
              <a:gd name="connsiteY118" fmla="*/ 607128 h 1246421"/>
              <a:gd name="connsiteX119" fmla="*/ 4830610 w 9140947"/>
              <a:gd name="connsiteY119" fmla="*/ 603107 h 1246421"/>
              <a:gd name="connsiteX120" fmla="*/ 4842695 w 9140947"/>
              <a:gd name="connsiteY120" fmla="*/ 601499 h 1246421"/>
              <a:gd name="connsiteX121" fmla="*/ 4867670 w 9140947"/>
              <a:gd name="connsiteY121" fmla="*/ 595066 h 1246421"/>
              <a:gd name="connsiteX122" fmla="*/ 4898284 w 9140947"/>
              <a:gd name="connsiteY122" fmla="*/ 581395 h 1246421"/>
              <a:gd name="connsiteX123" fmla="*/ 4928898 w 9140947"/>
              <a:gd name="connsiteY123" fmla="*/ 559683 h 1246421"/>
              <a:gd name="connsiteX124" fmla="*/ 4957901 w 9140947"/>
              <a:gd name="connsiteY124" fmla="*/ 517868 h 1246421"/>
              <a:gd name="connsiteX125" fmla="*/ 4971597 w 9140947"/>
              <a:gd name="connsiteY125" fmla="*/ 447103 h 1246421"/>
              <a:gd name="connsiteX126" fmla="*/ 4962735 w 9140947"/>
              <a:gd name="connsiteY126" fmla="*/ 387597 h 1246421"/>
              <a:gd name="connsiteX127" fmla="*/ 4942594 w 9140947"/>
              <a:gd name="connsiteY127" fmla="*/ 344977 h 1246421"/>
              <a:gd name="connsiteX128" fmla="*/ 4919230 w 9140947"/>
              <a:gd name="connsiteY128" fmla="*/ 317636 h 1246421"/>
              <a:gd name="connsiteX129" fmla="*/ 4901507 w 9140947"/>
              <a:gd name="connsiteY129" fmla="*/ 303162 h 1246421"/>
              <a:gd name="connsiteX130" fmla="*/ 4812886 w 9140947"/>
              <a:gd name="connsiteY130" fmla="*/ 271800 h 1246421"/>
              <a:gd name="connsiteX131" fmla="*/ 4708153 w 9140947"/>
              <a:gd name="connsiteY131" fmla="*/ 266171 h 1246421"/>
              <a:gd name="connsiteX132" fmla="*/ 4304528 w 9140947"/>
              <a:gd name="connsiteY132" fmla="*/ 266171 h 1246421"/>
              <a:gd name="connsiteX133" fmla="*/ 4304528 w 9140947"/>
              <a:gd name="connsiteY133" fmla="*/ 983466 h 1246421"/>
              <a:gd name="connsiteX134" fmla="*/ 4715404 w 9140947"/>
              <a:gd name="connsiteY134" fmla="*/ 983466 h 1246421"/>
              <a:gd name="connsiteX135" fmla="*/ 4777438 w 9140947"/>
              <a:gd name="connsiteY135" fmla="*/ 981858 h 1246421"/>
              <a:gd name="connsiteX136" fmla="*/ 4843501 w 9140947"/>
              <a:gd name="connsiteY136" fmla="*/ 974621 h 1246421"/>
              <a:gd name="connsiteX137" fmla="*/ 4905535 w 9140947"/>
              <a:gd name="connsiteY137" fmla="*/ 957734 h 1246421"/>
              <a:gd name="connsiteX138" fmla="*/ 4956290 w 9140947"/>
              <a:gd name="connsiteY138" fmla="*/ 927176 h 1246421"/>
              <a:gd name="connsiteX139" fmla="*/ 4994155 w 9140947"/>
              <a:gd name="connsiteY139" fmla="*/ 871691 h 1246421"/>
              <a:gd name="connsiteX140" fmla="*/ 5009462 w 9140947"/>
              <a:gd name="connsiteY140" fmla="*/ 787256 h 1246421"/>
              <a:gd name="connsiteX141" fmla="*/ 5003017 w 9140947"/>
              <a:gd name="connsiteY141" fmla="*/ 725337 h 1246421"/>
              <a:gd name="connsiteX142" fmla="*/ 4464850 w 9140947"/>
              <a:gd name="connsiteY142" fmla="*/ 394834 h 1246421"/>
              <a:gd name="connsiteX143" fmla="*/ 4692846 w 9140947"/>
              <a:gd name="connsiteY143" fmla="*/ 394834 h 1246421"/>
              <a:gd name="connsiteX144" fmla="*/ 4740379 w 9140947"/>
              <a:gd name="connsiteY144" fmla="*/ 397246 h 1246421"/>
              <a:gd name="connsiteX145" fmla="*/ 4779855 w 9140947"/>
              <a:gd name="connsiteY145" fmla="*/ 410917 h 1246421"/>
              <a:gd name="connsiteX146" fmla="*/ 4799996 w 9140947"/>
              <a:gd name="connsiteY146" fmla="*/ 433433 h 1246421"/>
              <a:gd name="connsiteX147" fmla="*/ 4808858 w 9140947"/>
              <a:gd name="connsiteY147" fmla="*/ 471228 h 1246421"/>
              <a:gd name="connsiteX148" fmla="*/ 4800802 w 9140947"/>
              <a:gd name="connsiteY148" fmla="*/ 509022 h 1246421"/>
              <a:gd name="connsiteX149" fmla="*/ 4784689 w 9140947"/>
              <a:gd name="connsiteY149" fmla="*/ 530734 h 1246421"/>
              <a:gd name="connsiteX150" fmla="*/ 4741184 w 9140947"/>
              <a:gd name="connsiteY150" fmla="*/ 549229 h 1246421"/>
              <a:gd name="connsiteX151" fmla="*/ 4682373 w 9140947"/>
              <a:gd name="connsiteY151" fmla="*/ 553250 h 1246421"/>
              <a:gd name="connsiteX152" fmla="*/ 4464850 w 9140947"/>
              <a:gd name="connsiteY152" fmla="*/ 553250 h 1246421"/>
              <a:gd name="connsiteX153" fmla="*/ 4464850 w 9140947"/>
              <a:gd name="connsiteY153" fmla="*/ 394834 h 1246421"/>
              <a:gd name="connsiteX154" fmla="*/ 4828193 w 9140947"/>
              <a:gd name="connsiteY154" fmla="*/ 808163 h 1246421"/>
              <a:gd name="connsiteX155" fmla="*/ 4803219 w 9140947"/>
              <a:gd name="connsiteY155" fmla="*/ 833896 h 1246421"/>
              <a:gd name="connsiteX156" fmla="*/ 4781466 w 9140947"/>
              <a:gd name="connsiteY156" fmla="*/ 842741 h 1246421"/>
              <a:gd name="connsiteX157" fmla="*/ 4717015 w 9140947"/>
              <a:gd name="connsiteY157" fmla="*/ 849175 h 1246421"/>
              <a:gd name="connsiteX158" fmla="*/ 4464850 w 9140947"/>
              <a:gd name="connsiteY158" fmla="*/ 849175 h 1246421"/>
              <a:gd name="connsiteX159" fmla="*/ 4464850 w 9140947"/>
              <a:gd name="connsiteY159" fmla="*/ 674676 h 1246421"/>
              <a:gd name="connsiteX160" fmla="*/ 4714598 w 9140947"/>
              <a:gd name="connsiteY160" fmla="*/ 674676 h 1246421"/>
              <a:gd name="connsiteX161" fmla="*/ 4732323 w 9140947"/>
              <a:gd name="connsiteY161" fmla="*/ 675480 h 1246421"/>
              <a:gd name="connsiteX162" fmla="*/ 4757297 w 9140947"/>
              <a:gd name="connsiteY162" fmla="*/ 677088 h 1246421"/>
              <a:gd name="connsiteX163" fmla="*/ 4782272 w 9140947"/>
              <a:gd name="connsiteY163" fmla="*/ 681913 h 1246421"/>
              <a:gd name="connsiteX164" fmla="*/ 4804024 w 9140947"/>
              <a:gd name="connsiteY164" fmla="*/ 689954 h 1246421"/>
              <a:gd name="connsiteX165" fmla="*/ 4828193 w 9140947"/>
              <a:gd name="connsiteY165" fmla="*/ 714079 h 1246421"/>
              <a:gd name="connsiteX166" fmla="*/ 4840278 w 9140947"/>
              <a:gd name="connsiteY166" fmla="*/ 761523 h 1246421"/>
              <a:gd name="connsiteX167" fmla="*/ 4828193 w 9140947"/>
              <a:gd name="connsiteY167" fmla="*/ 808163 h 1246421"/>
              <a:gd name="connsiteX168" fmla="*/ 6241284 w 9140947"/>
              <a:gd name="connsiteY168" fmla="*/ 244459 h 1246421"/>
              <a:gd name="connsiteX169" fmla="*/ 6549038 w 9140947"/>
              <a:gd name="connsiteY169" fmla="*/ 348998 h 1246421"/>
              <a:gd name="connsiteX170" fmla="*/ 6658605 w 9140947"/>
              <a:gd name="connsiteY170" fmla="*/ 623211 h 1246421"/>
              <a:gd name="connsiteX171" fmla="*/ 6549038 w 9140947"/>
              <a:gd name="connsiteY171" fmla="*/ 897423 h 1246421"/>
              <a:gd name="connsiteX172" fmla="*/ 6241284 w 9140947"/>
              <a:gd name="connsiteY172" fmla="*/ 1001962 h 1246421"/>
              <a:gd name="connsiteX173" fmla="*/ 5933530 w 9140947"/>
              <a:gd name="connsiteY173" fmla="*/ 897423 h 1246421"/>
              <a:gd name="connsiteX174" fmla="*/ 5822352 w 9140947"/>
              <a:gd name="connsiteY174" fmla="*/ 623211 h 1246421"/>
              <a:gd name="connsiteX175" fmla="*/ 5933530 w 9140947"/>
              <a:gd name="connsiteY175" fmla="*/ 348998 h 1246421"/>
              <a:gd name="connsiteX176" fmla="*/ 6241284 w 9140947"/>
              <a:gd name="connsiteY176" fmla="*/ 244459 h 1246421"/>
              <a:gd name="connsiteX177" fmla="*/ 6240478 w 9140947"/>
              <a:gd name="connsiteY177" fmla="*/ 387597 h 1246421"/>
              <a:gd name="connsiteX178" fmla="*/ 6072905 w 9140947"/>
              <a:gd name="connsiteY178" fmla="*/ 444691 h 1246421"/>
              <a:gd name="connsiteX179" fmla="*/ 6003620 w 9140947"/>
              <a:gd name="connsiteY179" fmla="*/ 623211 h 1246421"/>
              <a:gd name="connsiteX180" fmla="*/ 6072905 w 9140947"/>
              <a:gd name="connsiteY180" fmla="*/ 800926 h 1246421"/>
              <a:gd name="connsiteX181" fmla="*/ 6240478 w 9140947"/>
              <a:gd name="connsiteY181" fmla="*/ 858824 h 1246421"/>
              <a:gd name="connsiteX182" fmla="*/ 6408857 w 9140947"/>
              <a:gd name="connsiteY182" fmla="*/ 800926 h 1246421"/>
              <a:gd name="connsiteX183" fmla="*/ 6477336 w 9140947"/>
              <a:gd name="connsiteY183" fmla="*/ 623211 h 1246421"/>
              <a:gd name="connsiteX184" fmla="*/ 6408857 w 9140947"/>
              <a:gd name="connsiteY184" fmla="*/ 444691 h 1246421"/>
              <a:gd name="connsiteX185" fmla="*/ 6240478 w 9140947"/>
              <a:gd name="connsiteY185" fmla="*/ 387597 h 1246421"/>
              <a:gd name="connsiteX186" fmla="*/ 3722857 w 9140947"/>
              <a:gd name="connsiteY186" fmla="*/ 264563 h 1246421"/>
              <a:gd name="connsiteX187" fmla="*/ 3398184 w 9140947"/>
              <a:gd name="connsiteY187" fmla="*/ 981858 h 1246421"/>
              <a:gd name="connsiteX188" fmla="*/ 3565757 w 9140947"/>
              <a:gd name="connsiteY188" fmla="*/ 981858 h 1246421"/>
              <a:gd name="connsiteX189" fmla="*/ 3631820 w 9140947"/>
              <a:gd name="connsiteY189" fmla="*/ 830679 h 1246421"/>
              <a:gd name="connsiteX190" fmla="*/ 3973411 w 9140947"/>
              <a:gd name="connsiteY190" fmla="*/ 829875 h 1246421"/>
              <a:gd name="connsiteX191" fmla="*/ 4041084 w 9140947"/>
              <a:gd name="connsiteY191" fmla="*/ 981858 h 1246421"/>
              <a:gd name="connsiteX192" fmla="*/ 4208657 w 9140947"/>
              <a:gd name="connsiteY192" fmla="*/ 981858 h 1246421"/>
              <a:gd name="connsiteX193" fmla="*/ 3883985 w 9140947"/>
              <a:gd name="connsiteY193" fmla="*/ 264563 h 1246421"/>
              <a:gd name="connsiteX194" fmla="*/ 3722857 w 9140947"/>
              <a:gd name="connsiteY194" fmla="*/ 264563 h 1246421"/>
              <a:gd name="connsiteX195" fmla="*/ 3802615 w 9140947"/>
              <a:gd name="connsiteY195" fmla="*/ 413329 h 1246421"/>
              <a:gd name="connsiteX196" fmla="*/ 3927489 w 9140947"/>
              <a:gd name="connsiteY196" fmla="*/ 707646 h 1246421"/>
              <a:gd name="connsiteX197" fmla="*/ 3680158 w 9140947"/>
              <a:gd name="connsiteY197" fmla="*/ 707646 h 1246421"/>
              <a:gd name="connsiteX198" fmla="*/ 3802615 w 9140947"/>
              <a:gd name="connsiteY198" fmla="*/ 413329 h 1246421"/>
              <a:gd name="connsiteX199" fmla="*/ 5077941 w 9140947"/>
              <a:gd name="connsiteY199" fmla="*/ 264563 h 1246421"/>
              <a:gd name="connsiteX200" fmla="*/ 5077941 w 9140947"/>
              <a:gd name="connsiteY200" fmla="*/ 387597 h 1246421"/>
              <a:gd name="connsiteX201" fmla="*/ 5077941 w 9140947"/>
              <a:gd name="connsiteY201" fmla="*/ 394834 h 1246421"/>
              <a:gd name="connsiteX202" fmla="*/ 5336552 w 9140947"/>
              <a:gd name="connsiteY202" fmla="*/ 394834 h 1246421"/>
              <a:gd name="connsiteX203" fmla="*/ 5336552 w 9140947"/>
              <a:gd name="connsiteY203" fmla="*/ 981858 h 1246421"/>
              <a:gd name="connsiteX204" fmla="*/ 5496068 w 9140947"/>
              <a:gd name="connsiteY204" fmla="*/ 981858 h 1246421"/>
              <a:gd name="connsiteX205" fmla="*/ 5496068 w 9140947"/>
              <a:gd name="connsiteY205" fmla="*/ 394834 h 1246421"/>
              <a:gd name="connsiteX206" fmla="*/ 5753872 w 9140947"/>
              <a:gd name="connsiteY206" fmla="*/ 394834 h 1246421"/>
              <a:gd name="connsiteX207" fmla="*/ 5753872 w 9140947"/>
              <a:gd name="connsiteY207" fmla="*/ 387597 h 1246421"/>
              <a:gd name="connsiteX208" fmla="*/ 5753872 w 9140947"/>
              <a:gd name="connsiteY208" fmla="*/ 264563 h 1246421"/>
              <a:gd name="connsiteX209" fmla="*/ 5077941 w 9140947"/>
              <a:gd name="connsiteY209" fmla="*/ 264563 h 1246421"/>
              <a:gd name="connsiteX210" fmla="*/ 9139972 w 9140947"/>
              <a:gd name="connsiteY210" fmla="*/ 755894 h 1246421"/>
              <a:gd name="connsiteX211" fmla="*/ 9080354 w 9140947"/>
              <a:gd name="connsiteY211" fmla="*/ 646531 h 1246421"/>
              <a:gd name="connsiteX212" fmla="*/ 8976427 w 9140947"/>
              <a:gd name="connsiteY212" fmla="*/ 611148 h 1246421"/>
              <a:gd name="connsiteX213" fmla="*/ 8975621 w 9140947"/>
              <a:gd name="connsiteY213" fmla="*/ 611148 h 1246421"/>
              <a:gd name="connsiteX214" fmla="*/ 8975621 w 9140947"/>
              <a:gd name="connsiteY214" fmla="*/ 609540 h 1246421"/>
              <a:gd name="connsiteX215" fmla="*/ 9077938 w 9140947"/>
              <a:gd name="connsiteY215" fmla="*/ 552446 h 1246421"/>
              <a:gd name="connsiteX216" fmla="*/ 9078743 w 9140947"/>
              <a:gd name="connsiteY216" fmla="*/ 551642 h 1246421"/>
              <a:gd name="connsiteX217" fmla="*/ 9078743 w 9140947"/>
              <a:gd name="connsiteY217" fmla="*/ 551642 h 1246421"/>
              <a:gd name="connsiteX218" fmla="*/ 9078743 w 9140947"/>
              <a:gd name="connsiteY218" fmla="*/ 551642 h 1246421"/>
              <a:gd name="connsiteX219" fmla="*/ 9095662 w 9140947"/>
              <a:gd name="connsiteY219" fmla="*/ 529126 h 1246421"/>
              <a:gd name="connsiteX220" fmla="*/ 9107746 w 9140947"/>
              <a:gd name="connsiteY220" fmla="*/ 390813 h 1246421"/>
              <a:gd name="connsiteX221" fmla="*/ 9003013 w 9140947"/>
              <a:gd name="connsiteY221" fmla="*/ 290295 h 1246421"/>
              <a:gd name="connsiteX222" fmla="*/ 8833829 w 9140947"/>
              <a:gd name="connsiteY222" fmla="*/ 260542 h 1246421"/>
              <a:gd name="connsiteX223" fmla="*/ 8580858 w 9140947"/>
              <a:gd name="connsiteY223" fmla="*/ 275017 h 1246421"/>
              <a:gd name="connsiteX224" fmla="*/ 8495461 w 9140947"/>
              <a:gd name="connsiteY224" fmla="*/ 288687 h 1246421"/>
              <a:gd name="connsiteX225" fmla="*/ 8495461 w 9140947"/>
              <a:gd name="connsiteY225" fmla="*/ 427804 h 1246421"/>
              <a:gd name="connsiteX226" fmla="*/ 8824162 w 9140947"/>
              <a:gd name="connsiteY226" fmla="*/ 394834 h 1246421"/>
              <a:gd name="connsiteX227" fmla="*/ 8900697 w 9140947"/>
              <a:gd name="connsiteY227" fmla="*/ 411721 h 1246421"/>
              <a:gd name="connsiteX228" fmla="*/ 8929700 w 9140947"/>
              <a:gd name="connsiteY228" fmla="*/ 513847 h 1246421"/>
              <a:gd name="connsiteX229" fmla="*/ 8881362 w 9140947"/>
              <a:gd name="connsiteY229" fmla="*/ 545209 h 1246421"/>
              <a:gd name="connsiteX230" fmla="*/ 8770989 w 9140947"/>
              <a:gd name="connsiteY230" fmla="*/ 558075 h 1246421"/>
              <a:gd name="connsiteX231" fmla="*/ 8653366 w 9140947"/>
              <a:gd name="connsiteY231" fmla="*/ 558075 h 1246421"/>
              <a:gd name="connsiteX232" fmla="*/ 8653366 w 9140947"/>
              <a:gd name="connsiteY232" fmla="*/ 620798 h 1246421"/>
              <a:gd name="connsiteX233" fmla="*/ 8653366 w 9140947"/>
              <a:gd name="connsiteY233" fmla="*/ 668243 h 1246421"/>
              <a:gd name="connsiteX234" fmla="*/ 8824162 w 9140947"/>
              <a:gd name="connsiteY234" fmla="*/ 669851 h 1246421"/>
              <a:gd name="connsiteX235" fmla="*/ 8957898 w 9140947"/>
              <a:gd name="connsiteY235" fmla="*/ 738203 h 1246421"/>
              <a:gd name="connsiteX236" fmla="*/ 8766961 w 9140947"/>
              <a:gd name="connsiteY236" fmla="*/ 862041 h 1246421"/>
              <a:gd name="connsiteX237" fmla="*/ 8649338 w 9140947"/>
              <a:gd name="connsiteY237" fmla="*/ 856412 h 1246421"/>
              <a:gd name="connsiteX238" fmla="*/ 8479348 w 9140947"/>
              <a:gd name="connsiteY238" fmla="*/ 808967 h 1246421"/>
              <a:gd name="connsiteX239" fmla="*/ 8479348 w 9140947"/>
              <a:gd name="connsiteY239" fmla="*/ 953713 h 1246421"/>
              <a:gd name="connsiteX240" fmla="*/ 8485794 w 9140947"/>
              <a:gd name="connsiteY240" fmla="*/ 956126 h 1246421"/>
              <a:gd name="connsiteX241" fmla="*/ 8646115 w 9140947"/>
              <a:gd name="connsiteY241" fmla="*/ 985879 h 1246421"/>
              <a:gd name="connsiteX242" fmla="*/ 8866055 w 9140947"/>
              <a:gd name="connsiteY242" fmla="*/ 985879 h 1246421"/>
              <a:gd name="connsiteX243" fmla="*/ 9012680 w 9140947"/>
              <a:gd name="connsiteY243" fmla="*/ 951301 h 1246421"/>
              <a:gd name="connsiteX244" fmla="*/ 9108552 w 9140947"/>
              <a:gd name="connsiteY244" fmla="*/ 878124 h 1246421"/>
              <a:gd name="connsiteX245" fmla="*/ 9139972 w 9140947"/>
              <a:gd name="connsiteY245" fmla="*/ 755894 h 124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9140947" h="1246421">
                <a:moveTo>
                  <a:pt x="1550049" y="0"/>
                </a:moveTo>
                <a:cubicBezTo>
                  <a:pt x="787109" y="0"/>
                  <a:pt x="153071" y="221943"/>
                  <a:pt x="24169" y="513847"/>
                </a:cubicBezTo>
                <a:cubicBezTo>
                  <a:pt x="8056" y="550034"/>
                  <a:pt x="0" y="586220"/>
                  <a:pt x="0" y="624015"/>
                </a:cubicBezTo>
                <a:cubicBezTo>
                  <a:pt x="0" y="661809"/>
                  <a:pt x="8862" y="697996"/>
                  <a:pt x="24975" y="733378"/>
                </a:cubicBezTo>
                <a:cubicBezTo>
                  <a:pt x="25780" y="734182"/>
                  <a:pt x="25780" y="735790"/>
                  <a:pt x="26586" y="736595"/>
                </a:cubicBezTo>
                <a:cubicBezTo>
                  <a:pt x="27392" y="739007"/>
                  <a:pt x="29003" y="741419"/>
                  <a:pt x="29809" y="743832"/>
                </a:cubicBezTo>
                <a:cubicBezTo>
                  <a:pt x="168379" y="1030107"/>
                  <a:pt x="796777" y="1246421"/>
                  <a:pt x="1550049" y="1246421"/>
                </a:cubicBezTo>
                <a:cubicBezTo>
                  <a:pt x="2405638" y="1246421"/>
                  <a:pt x="3100098" y="967384"/>
                  <a:pt x="3100098" y="623211"/>
                </a:cubicBezTo>
                <a:cubicBezTo>
                  <a:pt x="3100098" y="279037"/>
                  <a:pt x="2406443" y="0"/>
                  <a:pt x="1550049" y="0"/>
                </a:cubicBezTo>
                <a:close/>
                <a:moveTo>
                  <a:pt x="1435648" y="132684"/>
                </a:moveTo>
                <a:cubicBezTo>
                  <a:pt x="1489626" y="183345"/>
                  <a:pt x="1456595" y="294316"/>
                  <a:pt x="1352668" y="447907"/>
                </a:cubicBezTo>
                <a:cubicBezTo>
                  <a:pt x="1237461" y="617582"/>
                  <a:pt x="1126283" y="710862"/>
                  <a:pt x="994964" y="744636"/>
                </a:cubicBezTo>
                <a:lnTo>
                  <a:pt x="1280966" y="102930"/>
                </a:lnTo>
                <a:cubicBezTo>
                  <a:pt x="1280966" y="102930"/>
                  <a:pt x="1281771" y="102930"/>
                  <a:pt x="1281771" y="102930"/>
                </a:cubicBezTo>
                <a:cubicBezTo>
                  <a:pt x="1355084" y="98910"/>
                  <a:pt x="1404228" y="103734"/>
                  <a:pt x="1435648" y="132684"/>
                </a:cubicBezTo>
                <a:close/>
                <a:moveTo>
                  <a:pt x="2084993" y="757502"/>
                </a:moveTo>
                <a:cubicBezTo>
                  <a:pt x="2081771" y="755090"/>
                  <a:pt x="2080159" y="751873"/>
                  <a:pt x="2080159" y="747853"/>
                </a:cubicBezTo>
                <a:cubicBezTo>
                  <a:pt x="2080159" y="742224"/>
                  <a:pt x="2084188" y="737399"/>
                  <a:pt x="2089021" y="736595"/>
                </a:cubicBezTo>
                <a:lnTo>
                  <a:pt x="2217924" y="710058"/>
                </a:lnTo>
                <a:cubicBezTo>
                  <a:pt x="2221146" y="709254"/>
                  <a:pt x="2223563" y="706841"/>
                  <a:pt x="2225174" y="703625"/>
                </a:cubicBezTo>
                <a:lnTo>
                  <a:pt x="2245315" y="640902"/>
                </a:lnTo>
                <a:cubicBezTo>
                  <a:pt x="2246927" y="635273"/>
                  <a:pt x="2242898" y="629644"/>
                  <a:pt x="2237259" y="628840"/>
                </a:cubicBezTo>
                <a:lnTo>
                  <a:pt x="1996373" y="615169"/>
                </a:lnTo>
                <a:cubicBezTo>
                  <a:pt x="1988317" y="614365"/>
                  <a:pt x="1980260" y="616777"/>
                  <a:pt x="1973009" y="621602"/>
                </a:cubicBezTo>
                <a:lnTo>
                  <a:pt x="1876333" y="687542"/>
                </a:lnTo>
                <a:cubicBezTo>
                  <a:pt x="1859414" y="698800"/>
                  <a:pt x="1850552" y="719708"/>
                  <a:pt x="1854580" y="739811"/>
                </a:cubicBezTo>
                <a:cubicBezTo>
                  <a:pt x="1881972" y="884557"/>
                  <a:pt x="1828800" y="963363"/>
                  <a:pt x="1550855" y="997941"/>
                </a:cubicBezTo>
                <a:cubicBezTo>
                  <a:pt x="1172204" y="1044581"/>
                  <a:pt x="882174" y="1003570"/>
                  <a:pt x="795971" y="988291"/>
                </a:cubicBezTo>
                <a:lnTo>
                  <a:pt x="792749" y="987487"/>
                </a:lnTo>
                <a:cubicBezTo>
                  <a:pt x="779858" y="985075"/>
                  <a:pt x="767774" y="992312"/>
                  <a:pt x="762134" y="1003570"/>
                </a:cubicBezTo>
                <a:lnTo>
                  <a:pt x="734743" y="1064685"/>
                </a:lnTo>
                <a:cubicBezTo>
                  <a:pt x="449546" y="977033"/>
                  <a:pt x="251359" y="845154"/>
                  <a:pt x="203827" y="693171"/>
                </a:cubicBezTo>
                <a:cubicBezTo>
                  <a:pt x="203827" y="692367"/>
                  <a:pt x="203827" y="692367"/>
                  <a:pt x="203827" y="691563"/>
                </a:cubicBezTo>
                <a:cubicBezTo>
                  <a:pt x="202215" y="687542"/>
                  <a:pt x="201410" y="682717"/>
                  <a:pt x="199798" y="678696"/>
                </a:cubicBezTo>
                <a:cubicBezTo>
                  <a:pt x="199798" y="678696"/>
                  <a:pt x="199798" y="677892"/>
                  <a:pt x="199798" y="677892"/>
                </a:cubicBezTo>
                <a:cubicBezTo>
                  <a:pt x="194965" y="659397"/>
                  <a:pt x="192548" y="640902"/>
                  <a:pt x="192548" y="621602"/>
                </a:cubicBezTo>
                <a:cubicBezTo>
                  <a:pt x="192548" y="369906"/>
                  <a:pt x="604229" y="157612"/>
                  <a:pt x="1167371" y="90868"/>
                </a:cubicBezTo>
                <a:cubicBezTo>
                  <a:pt x="1168176" y="90868"/>
                  <a:pt x="1168982" y="90868"/>
                  <a:pt x="1168982" y="90868"/>
                </a:cubicBezTo>
                <a:cubicBezTo>
                  <a:pt x="1168982" y="90868"/>
                  <a:pt x="880563" y="737399"/>
                  <a:pt x="831419" y="846762"/>
                </a:cubicBezTo>
                <a:cubicBezTo>
                  <a:pt x="828197" y="853999"/>
                  <a:pt x="833031" y="862845"/>
                  <a:pt x="841893" y="862845"/>
                </a:cubicBezTo>
                <a:lnTo>
                  <a:pt x="858005" y="863649"/>
                </a:lnTo>
                <a:cubicBezTo>
                  <a:pt x="1027189" y="869278"/>
                  <a:pt x="1231822" y="875711"/>
                  <a:pt x="1487209" y="810576"/>
                </a:cubicBezTo>
                <a:cubicBezTo>
                  <a:pt x="1758710" y="741419"/>
                  <a:pt x="1963342" y="543600"/>
                  <a:pt x="2042294" y="400463"/>
                </a:cubicBezTo>
                <a:cubicBezTo>
                  <a:pt x="2122053" y="254109"/>
                  <a:pt x="2076131" y="142333"/>
                  <a:pt x="2067269" y="103734"/>
                </a:cubicBezTo>
                <a:cubicBezTo>
                  <a:pt x="2568376" y="182540"/>
                  <a:pt x="2888215" y="381968"/>
                  <a:pt x="2895466" y="614365"/>
                </a:cubicBezTo>
                <a:cubicBezTo>
                  <a:pt x="2893855" y="661005"/>
                  <a:pt x="2881770" y="706037"/>
                  <a:pt x="2859212" y="749461"/>
                </a:cubicBezTo>
                <a:cubicBezTo>
                  <a:pt x="2764952" y="911094"/>
                  <a:pt x="2498286" y="1044581"/>
                  <a:pt x="2142194" y="1116150"/>
                </a:cubicBezTo>
                <a:cubicBezTo>
                  <a:pt x="2282375" y="959342"/>
                  <a:pt x="2172808" y="816205"/>
                  <a:pt x="2084993" y="757502"/>
                </a:cubicBezTo>
                <a:close/>
                <a:moveTo>
                  <a:pt x="7908956" y="264563"/>
                </a:moveTo>
                <a:lnTo>
                  <a:pt x="7585089" y="981054"/>
                </a:lnTo>
                <a:lnTo>
                  <a:pt x="7752662" y="981054"/>
                </a:lnTo>
                <a:lnTo>
                  <a:pt x="7818724" y="829875"/>
                </a:lnTo>
                <a:lnTo>
                  <a:pt x="8160316" y="829071"/>
                </a:lnTo>
                <a:lnTo>
                  <a:pt x="8227183" y="981054"/>
                </a:lnTo>
                <a:lnTo>
                  <a:pt x="8394756" y="981054"/>
                </a:lnTo>
                <a:lnTo>
                  <a:pt x="8070889" y="264563"/>
                </a:lnTo>
                <a:lnTo>
                  <a:pt x="7908956" y="264563"/>
                </a:lnTo>
                <a:lnTo>
                  <a:pt x="7908956" y="264563"/>
                </a:lnTo>
                <a:close/>
                <a:moveTo>
                  <a:pt x="7989520" y="413329"/>
                </a:moveTo>
                <a:lnTo>
                  <a:pt x="8114394" y="706841"/>
                </a:lnTo>
                <a:lnTo>
                  <a:pt x="7867868" y="706841"/>
                </a:lnTo>
                <a:lnTo>
                  <a:pt x="7989520" y="413329"/>
                </a:lnTo>
                <a:close/>
                <a:moveTo>
                  <a:pt x="7502914" y="725337"/>
                </a:moveTo>
                <a:cubicBezTo>
                  <a:pt x="7498080" y="702821"/>
                  <a:pt x="7485190" y="682717"/>
                  <a:pt x="7466660" y="663418"/>
                </a:cubicBezTo>
                <a:cubicBezTo>
                  <a:pt x="7450547" y="647335"/>
                  <a:pt x="7428795" y="633664"/>
                  <a:pt x="7403821" y="624819"/>
                </a:cubicBezTo>
                <a:cubicBezTo>
                  <a:pt x="7378040" y="615169"/>
                  <a:pt x="7353871" y="609540"/>
                  <a:pt x="7330508" y="607128"/>
                </a:cubicBezTo>
                <a:lnTo>
                  <a:pt x="7330508" y="603107"/>
                </a:lnTo>
                <a:cubicBezTo>
                  <a:pt x="7332118" y="603107"/>
                  <a:pt x="7336147" y="602303"/>
                  <a:pt x="7342592" y="601499"/>
                </a:cubicBezTo>
                <a:cubicBezTo>
                  <a:pt x="7349843" y="599890"/>
                  <a:pt x="7357899" y="598282"/>
                  <a:pt x="7367567" y="595066"/>
                </a:cubicBezTo>
                <a:cubicBezTo>
                  <a:pt x="7377235" y="591849"/>
                  <a:pt x="7387708" y="587828"/>
                  <a:pt x="7398181" y="581395"/>
                </a:cubicBezTo>
                <a:cubicBezTo>
                  <a:pt x="7408654" y="574962"/>
                  <a:pt x="7419128" y="568529"/>
                  <a:pt x="7428795" y="559683"/>
                </a:cubicBezTo>
                <a:cubicBezTo>
                  <a:pt x="7439269" y="550034"/>
                  <a:pt x="7448936" y="536363"/>
                  <a:pt x="7457798" y="517868"/>
                </a:cubicBezTo>
                <a:cubicBezTo>
                  <a:pt x="7467466" y="499373"/>
                  <a:pt x="7471494" y="476052"/>
                  <a:pt x="7471494" y="447103"/>
                </a:cubicBezTo>
                <a:cubicBezTo>
                  <a:pt x="7471494" y="424587"/>
                  <a:pt x="7468272" y="404484"/>
                  <a:pt x="7462632" y="387597"/>
                </a:cubicBezTo>
                <a:cubicBezTo>
                  <a:pt x="7456992" y="370710"/>
                  <a:pt x="7450547" y="356235"/>
                  <a:pt x="7442491" y="344977"/>
                </a:cubicBezTo>
                <a:cubicBezTo>
                  <a:pt x="7434435" y="333719"/>
                  <a:pt x="7427184" y="324069"/>
                  <a:pt x="7419128" y="317636"/>
                </a:cubicBezTo>
                <a:cubicBezTo>
                  <a:pt x="7411071" y="311203"/>
                  <a:pt x="7405432" y="306378"/>
                  <a:pt x="7401404" y="303162"/>
                </a:cubicBezTo>
                <a:cubicBezTo>
                  <a:pt x="7376429" y="286275"/>
                  <a:pt x="7346620" y="275821"/>
                  <a:pt x="7312783" y="271800"/>
                </a:cubicBezTo>
                <a:cubicBezTo>
                  <a:pt x="7278947" y="267779"/>
                  <a:pt x="7244304" y="266171"/>
                  <a:pt x="7208050" y="266171"/>
                </a:cubicBezTo>
                <a:lnTo>
                  <a:pt x="6804425" y="266171"/>
                </a:lnTo>
                <a:lnTo>
                  <a:pt x="6804425" y="983466"/>
                </a:lnTo>
                <a:lnTo>
                  <a:pt x="7215301" y="983466"/>
                </a:lnTo>
                <a:cubicBezTo>
                  <a:pt x="7234636" y="983466"/>
                  <a:pt x="7254777" y="982662"/>
                  <a:pt x="7277335" y="981858"/>
                </a:cubicBezTo>
                <a:cubicBezTo>
                  <a:pt x="7299893" y="981054"/>
                  <a:pt x="7321645" y="978642"/>
                  <a:pt x="7343398" y="974621"/>
                </a:cubicBezTo>
                <a:cubicBezTo>
                  <a:pt x="7365150" y="970600"/>
                  <a:pt x="7385291" y="964971"/>
                  <a:pt x="7405432" y="957734"/>
                </a:cubicBezTo>
                <a:cubicBezTo>
                  <a:pt x="7424767" y="950497"/>
                  <a:pt x="7441686" y="940043"/>
                  <a:pt x="7456187" y="927176"/>
                </a:cubicBezTo>
                <a:cubicBezTo>
                  <a:pt x="7471494" y="913506"/>
                  <a:pt x="7483579" y="895011"/>
                  <a:pt x="7494052" y="871691"/>
                </a:cubicBezTo>
                <a:cubicBezTo>
                  <a:pt x="7504525" y="848370"/>
                  <a:pt x="7509359" y="820225"/>
                  <a:pt x="7509359" y="787256"/>
                </a:cubicBezTo>
                <a:cubicBezTo>
                  <a:pt x="7510970" y="767152"/>
                  <a:pt x="7508554" y="747049"/>
                  <a:pt x="7502914" y="725337"/>
                </a:cubicBezTo>
                <a:close/>
                <a:moveTo>
                  <a:pt x="6965553" y="394834"/>
                </a:moveTo>
                <a:lnTo>
                  <a:pt x="7193549" y="394834"/>
                </a:lnTo>
                <a:cubicBezTo>
                  <a:pt x="7209662" y="394834"/>
                  <a:pt x="7225775" y="395638"/>
                  <a:pt x="7241081" y="397246"/>
                </a:cubicBezTo>
                <a:cubicBezTo>
                  <a:pt x="7256389" y="398855"/>
                  <a:pt x="7269279" y="403680"/>
                  <a:pt x="7280558" y="410917"/>
                </a:cubicBezTo>
                <a:cubicBezTo>
                  <a:pt x="7288614" y="416546"/>
                  <a:pt x="7295059" y="423783"/>
                  <a:pt x="7300699" y="433433"/>
                </a:cubicBezTo>
                <a:cubicBezTo>
                  <a:pt x="7306338" y="443083"/>
                  <a:pt x="7309561" y="455145"/>
                  <a:pt x="7309561" y="471228"/>
                </a:cubicBezTo>
                <a:cubicBezTo>
                  <a:pt x="7309561" y="486506"/>
                  <a:pt x="7307144" y="499373"/>
                  <a:pt x="7301504" y="509022"/>
                </a:cubicBezTo>
                <a:cubicBezTo>
                  <a:pt x="7296671" y="518672"/>
                  <a:pt x="7291031" y="525909"/>
                  <a:pt x="7285392" y="530734"/>
                </a:cubicBezTo>
                <a:cubicBezTo>
                  <a:pt x="7273307" y="540384"/>
                  <a:pt x="7259611" y="546817"/>
                  <a:pt x="7241887" y="549229"/>
                </a:cubicBezTo>
                <a:cubicBezTo>
                  <a:pt x="7224163" y="551642"/>
                  <a:pt x="7204828" y="553250"/>
                  <a:pt x="7183075" y="553250"/>
                </a:cubicBezTo>
                <a:lnTo>
                  <a:pt x="6965553" y="553250"/>
                </a:lnTo>
                <a:lnTo>
                  <a:pt x="6965553" y="394834"/>
                </a:lnTo>
                <a:close/>
                <a:moveTo>
                  <a:pt x="7328896" y="808163"/>
                </a:moveTo>
                <a:cubicBezTo>
                  <a:pt x="7321645" y="819421"/>
                  <a:pt x="7312783" y="828267"/>
                  <a:pt x="7303921" y="833896"/>
                </a:cubicBezTo>
                <a:cubicBezTo>
                  <a:pt x="7302310" y="835504"/>
                  <a:pt x="7295059" y="838721"/>
                  <a:pt x="7282169" y="842741"/>
                </a:cubicBezTo>
                <a:cubicBezTo>
                  <a:pt x="7269279" y="847566"/>
                  <a:pt x="7247526" y="849175"/>
                  <a:pt x="7217718" y="849175"/>
                </a:cubicBezTo>
                <a:lnTo>
                  <a:pt x="6965553" y="849175"/>
                </a:lnTo>
                <a:lnTo>
                  <a:pt x="6965553" y="674676"/>
                </a:lnTo>
                <a:lnTo>
                  <a:pt x="7215301" y="674676"/>
                </a:lnTo>
                <a:cubicBezTo>
                  <a:pt x="7219329" y="674676"/>
                  <a:pt x="7224969" y="674676"/>
                  <a:pt x="7233025" y="675480"/>
                </a:cubicBezTo>
                <a:cubicBezTo>
                  <a:pt x="7241081" y="676284"/>
                  <a:pt x="7249138" y="676284"/>
                  <a:pt x="7258000" y="677088"/>
                </a:cubicBezTo>
                <a:cubicBezTo>
                  <a:pt x="7266056" y="677892"/>
                  <a:pt x="7274918" y="679501"/>
                  <a:pt x="7282975" y="681913"/>
                </a:cubicBezTo>
                <a:cubicBezTo>
                  <a:pt x="7291031" y="684325"/>
                  <a:pt x="7298282" y="686738"/>
                  <a:pt x="7304727" y="689954"/>
                </a:cubicBezTo>
                <a:cubicBezTo>
                  <a:pt x="7312783" y="694779"/>
                  <a:pt x="7320840" y="702821"/>
                  <a:pt x="7328896" y="714079"/>
                </a:cubicBezTo>
                <a:cubicBezTo>
                  <a:pt x="7336953" y="725337"/>
                  <a:pt x="7340981" y="741419"/>
                  <a:pt x="7340981" y="761523"/>
                </a:cubicBezTo>
                <a:cubicBezTo>
                  <a:pt x="7340175" y="780822"/>
                  <a:pt x="7336953" y="796101"/>
                  <a:pt x="7328896" y="808163"/>
                </a:cubicBezTo>
                <a:close/>
                <a:moveTo>
                  <a:pt x="5003017" y="725337"/>
                </a:moveTo>
                <a:cubicBezTo>
                  <a:pt x="4998183" y="702821"/>
                  <a:pt x="4985293" y="682717"/>
                  <a:pt x="4966763" y="663418"/>
                </a:cubicBezTo>
                <a:cubicBezTo>
                  <a:pt x="4950650" y="647335"/>
                  <a:pt x="4928898" y="633664"/>
                  <a:pt x="4903924" y="624819"/>
                </a:cubicBezTo>
                <a:cubicBezTo>
                  <a:pt x="4878143" y="615169"/>
                  <a:pt x="4853974" y="609540"/>
                  <a:pt x="4830610" y="607128"/>
                </a:cubicBezTo>
                <a:lnTo>
                  <a:pt x="4830610" y="603107"/>
                </a:lnTo>
                <a:cubicBezTo>
                  <a:pt x="4832221" y="603107"/>
                  <a:pt x="4836250" y="602303"/>
                  <a:pt x="4842695" y="601499"/>
                </a:cubicBezTo>
                <a:cubicBezTo>
                  <a:pt x="4849946" y="599890"/>
                  <a:pt x="4858002" y="598282"/>
                  <a:pt x="4867670" y="595066"/>
                </a:cubicBezTo>
                <a:cubicBezTo>
                  <a:pt x="4877338" y="591849"/>
                  <a:pt x="4887811" y="587828"/>
                  <a:pt x="4898284" y="581395"/>
                </a:cubicBezTo>
                <a:cubicBezTo>
                  <a:pt x="4908757" y="574962"/>
                  <a:pt x="4919230" y="568529"/>
                  <a:pt x="4928898" y="559683"/>
                </a:cubicBezTo>
                <a:cubicBezTo>
                  <a:pt x="4939371" y="550034"/>
                  <a:pt x="4949039" y="536363"/>
                  <a:pt x="4957901" y="517868"/>
                </a:cubicBezTo>
                <a:cubicBezTo>
                  <a:pt x="4967569" y="499373"/>
                  <a:pt x="4971597" y="476052"/>
                  <a:pt x="4971597" y="447103"/>
                </a:cubicBezTo>
                <a:cubicBezTo>
                  <a:pt x="4971597" y="424587"/>
                  <a:pt x="4968375" y="404484"/>
                  <a:pt x="4962735" y="387597"/>
                </a:cubicBezTo>
                <a:cubicBezTo>
                  <a:pt x="4957095" y="370710"/>
                  <a:pt x="4950650" y="356235"/>
                  <a:pt x="4942594" y="344977"/>
                </a:cubicBezTo>
                <a:cubicBezTo>
                  <a:pt x="4934538" y="333719"/>
                  <a:pt x="4927287" y="324069"/>
                  <a:pt x="4919230" y="317636"/>
                </a:cubicBezTo>
                <a:cubicBezTo>
                  <a:pt x="4911174" y="311203"/>
                  <a:pt x="4905535" y="306378"/>
                  <a:pt x="4901507" y="303162"/>
                </a:cubicBezTo>
                <a:cubicBezTo>
                  <a:pt x="4876532" y="286275"/>
                  <a:pt x="4846723" y="275821"/>
                  <a:pt x="4812886" y="271800"/>
                </a:cubicBezTo>
                <a:cubicBezTo>
                  <a:pt x="4779050" y="267779"/>
                  <a:pt x="4744407" y="266171"/>
                  <a:pt x="4708153" y="266171"/>
                </a:cubicBezTo>
                <a:lnTo>
                  <a:pt x="4304528" y="266171"/>
                </a:lnTo>
                <a:lnTo>
                  <a:pt x="4304528" y="983466"/>
                </a:lnTo>
                <a:lnTo>
                  <a:pt x="4715404" y="983466"/>
                </a:lnTo>
                <a:cubicBezTo>
                  <a:pt x="4734739" y="983466"/>
                  <a:pt x="4754880" y="982662"/>
                  <a:pt x="4777438" y="981858"/>
                </a:cubicBezTo>
                <a:cubicBezTo>
                  <a:pt x="4799996" y="981054"/>
                  <a:pt x="4821748" y="978642"/>
                  <a:pt x="4843501" y="974621"/>
                </a:cubicBezTo>
                <a:cubicBezTo>
                  <a:pt x="4865253" y="970600"/>
                  <a:pt x="4885394" y="964971"/>
                  <a:pt x="4905535" y="957734"/>
                </a:cubicBezTo>
                <a:cubicBezTo>
                  <a:pt x="4924870" y="950497"/>
                  <a:pt x="4941789" y="940043"/>
                  <a:pt x="4956290" y="927176"/>
                </a:cubicBezTo>
                <a:cubicBezTo>
                  <a:pt x="4971597" y="913506"/>
                  <a:pt x="4983681" y="895011"/>
                  <a:pt x="4994155" y="871691"/>
                </a:cubicBezTo>
                <a:cubicBezTo>
                  <a:pt x="5004628" y="848370"/>
                  <a:pt x="5009462" y="820225"/>
                  <a:pt x="5009462" y="787256"/>
                </a:cubicBezTo>
                <a:cubicBezTo>
                  <a:pt x="5010268" y="767152"/>
                  <a:pt x="5007851" y="747049"/>
                  <a:pt x="5003017" y="725337"/>
                </a:cubicBezTo>
                <a:close/>
                <a:moveTo>
                  <a:pt x="4464850" y="394834"/>
                </a:moveTo>
                <a:lnTo>
                  <a:pt x="4692846" y="394834"/>
                </a:lnTo>
                <a:cubicBezTo>
                  <a:pt x="4708959" y="394834"/>
                  <a:pt x="4725072" y="395638"/>
                  <a:pt x="4740379" y="397246"/>
                </a:cubicBezTo>
                <a:cubicBezTo>
                  <a:pt x="4755686" y="398855"/>
                  <a:pt x="4768576" y="403680"/>
                  <a:pt x="4779855" y="410917"/>
                </a:cubicBezTo>
                <a:cubicBezTo>
                  <a:pt x="4787911" y="416546"/>
                  <a:pt x="4794356" y="423783"/>
                  <a:pt x="4799996" y="433433"/>
                </a:cubicBezTo>
                <a:cubicBezTo>
                  <a:pt x="4805635" y="443083"/>
                  <a:pt x="4808858" y="455145"/>
                  <a:pt x="4808858" y="471228"/>
                </a:cubicBezTo>
                <a:cubicBezTo>
                  <a:pt x="4808858" y="486506"/>
                  <a:pt x="4806441" y="499373"/>
                  <a:pt x="4800802" y="509022"/>
                </a:cubicBezTo>
                <a:cubicBezTo>
                  <a:pt x="4795968" y="518672"/>
                  <a:pt x="4790328" y="525909"/>
                  <a:pt x="4784689" y="530734"/>
                </a:cubicBezTo>
                <a:cubicBezTo>
                  <a:pt x="4772604" y="540384"/>
                  <a:pt x="4758909" y="546817"/>
                  <a:pt x="4741184" y="549229"/>
                </a:cubicBezTo>
                <a:cubicBezTo>
                  <a:pt x="4723460" y="551642"/>
                  <a:pt x="4704125" y="553250"/>
                  <a:pt x="4682373" y="553250"/>
                </a:cubicBezTo>
                <a:lnTo>
                  <a:pt x="4464850" y="553250"/>
                </a:lnTo>
                <a:lnTo>
                  <a:pt x="4464850" y="394834"/>
                </a:lnTo>
                <a:close/>
                <a:moveTo>
                  <a:pt x="4828193" y="808163"/>
                </a:moveTo>
                <a:cubicBezTo>
                  <a:pt x="4820943" y="819421"/>
                  <a:pt x="4812081" y="828267"/>
                  <a:pt x="4803219" y="833896"/>
                </a:cubicBezTo>
                <a:cubicBezTo>
                  <a:pt x="4801607" y="835504"/>
                  <a:pt x="4794356" y="838721"/>
                  <a:pt x="4781466" y="842741"/>
                </a:cubicBezTo>
                <a:cubicBezTo>
                  <a:pt x="4768576" y="847566"/>
                  <a:pt x="4746824" y="849175"/>
                  <a:pt x="4717015" y="849175"/>
                </a:cubicBezTo>
                <a:lnTo>
                  <a:pt x="4464850" y="849175"/>
                </a:lnTo>
                <a:lnTo>
                  <a:pt x="4464850" y="674676"/>
                </a:lnTo>
                <a:lnTo>
                  <a:pt x="4714598" y="674676"/>
                </a:lnTo>
                <a:cubicBezTo>
                  <a:pt x="4718627" y="674676"/>
                  <a:pt x="4724266" y="674676"/>
                  <a:pt x="4732323" y="675480"/>
                </a:cubicBezTo>
                <a:cubicBezTo>
                  <a:pt x="4740379" y="676284"/>
                  <a:pt x="4748435" y="676284"/>
                  <a:pt x="4757297" y="677088"/>
                </a:cubicBezTo>
                <a:cubicBezTo>
                  <a:pt x="4765354" y="677892"/>
                  <a:pt x="4774215" y="679501"/>
                  <a:pt x="4782272" y="681913"/>
                </a:cubicBezTo>
                <a:cubicBezTo>
                  <a:pt x="4790328" y="684325"/>
                  <a:pt x="4797579" y="686738"/>
                  <a:pt x="4804024" y="689954"/>
                </a:cubicBezTo>
                <a:cubicBezTo>
                  <a:pt x="4812081" y="694779"/>
                  <a:pt x="4820137" y="702821"/>
                  <a:pt x="4828193" y="714079"/>
                </a:cubicBezTo>
                <a:cubicBezTo>
                  <a:pt x="4836250" y="725337"/>
                  <a:pt x="4840278" y="741419"/>
                  <a:pt x="4840278" y="761523"/>
                </a:cubicBezTo>
                <a:cubicBezTo>
                  <a:pt x="4839472" y="780822"/>
                  <a:pt x="4836250" y="796101"/>
                  <a:pt x="4828193" y="808163"/>
                </a:cubicBezTo>
                <a:close/>
                <a:moveTo>
                  <a:pt x="6241284" y="244459"/>
                </a:moveTo>
                <a:cubicBezTo>
                  <a:pt x="6366158" y="244459"/>
                  <a:pt x="6468474" y="279037"/>
                  <a:pt x="6549038" y="348998"/>
                </a:cubicBezTo>
                <a:cubicBezTo>
                  <a:pt x="6622351" y="417350"/>
                  <a:pt x="6658605" y="509022"/>
                  <a:pt x="6658605" y="623211"/>
                </a:cubicBezTo>
                <a:cubicBezTo>
                  <a:pt x="6658605" y="737399"/>
                  <a:pt x="6622351" y="829071"/>
                  <a:pt x="6549038" y="897423"/>
                </a:cubicBezTo>
                <a:cubicBezTo>
                  <a:pt x="6472502" y="967384"/>
                  <a:pt x="6370186" y="1001962"/>
                  <a:pt x="6241284" y="1001962"/>
                </a:cubicBezTo>
                <a:cubicBezTo>
                  <a:pt x="6112382" y="1001962"/>
                  <a:pt x="6010065" y="967384"/>
                  <a:pt x="5933530" y="897423"/>
                </a:cubicBezTo>
                <a:cubicBezTo>
                  <a:pt x="5859411" y="828267"/>
                  <a:pt x="5822352" y="736595"/>
                  <a:pt x="5822352" y="623211"/>
                </a:cubicBezTo>
                <a:cubicBezTo>
                  <a:pt x="5822352" y="509826"/>
                  <a:pt x="5859411" y="417350"/>
                  <a:pt x="5933530" y="348998"/>
                </a:cubicBezTo>
                <a:cubicBezTo>
                  <a:pt x="6010065" y="279037"/>
                  <a:pt x="6112382" y="244459"/>
                  <a:pt x="6241284" y="244459"/>
                </a:cubicBezTo>
                <a:close/>
                <a:moveTo>
                  <a:pt x="6240478" y="387597"/>
                </a:moveTo>
                <a:cubicBezTo>
                  <a:pt x="6171193" y="387597"/>
                  <a:pt x="6115604" y="406896"/>
                  <a:pt x="6072905" y="444691"/>
                </a:cubicBezTo>
                <a:cubicBezTo>
                  <a:pt x="6026984" y="487310"/>
                  <a:pt x="6003620" y="546817"/>
                  <a:pt x="6003620" y="623211"/>
                </a:cubicBezTo>
                <a:cubicBezTo>
                  <a:pt x="6003620" y="699604"/>
                  <a:pt x="6026984" y="758307"/>
                  <a:pt x="6072905" y="800926"/>
                </a:cubicBezTo>
                <a:cubicBezTo>
                  <a:pt x="6114798" y="839525"/>
                  <a:pt x="6170388" y="858824"/>
                  <a:pt x="6240478" y="858824"/>
                </a:cubicBezTo>
                <a:cubicBezTo>
                  <a:pt x="6309763" y="858824"/>
                  <a:pt x="6365352" y="839525"/>
                  <a:pt x="6408857" y="800926"/>
                </a:cubicBezTo>
                <a:cubicBezTo>
                  <a:pt x="6454778" y="758307"/>
                  <a:pt x="6477336" y="698800"/>
                  <a:pt x="6477336" y="623211"/>
                </a:cubicBezTo>
                <a:cubicBezTo>
                  <a:pt x="6477336" y="546013"/>
                  <a:pt x="6454778" y="486506"/>
                  <a:pt x="6408857" y="444691"/>
                </a:cubicBezTo>
                <a:cubicBezTo>
                  <a:pt x="6366158" y="406092"/>
                  <a:pt x="6309763" y="387597"/>
                  <a:pt x="6240478" y="387597"/>
                </a:cubicBezTo>
                <a:close/>
                <a:moveTo>
                  <a:pt x="3722857" y="264563"/>
                </a:moveTo>
                <a:lnTo>
                  <a:pt x="3398184" y="981858"/>
                </a:lnTo>
                <a:lnTo>
                  <a:pt x="3565757" y="981858"/>
                </a:lnTo>
                <a:lnTo>
                  <a:pt x="3631820" y="830679"/>
                </a:lnTo>
                <a:lnTo>
                  <a:pt x="3973411" y="829875"/>
                </a:lnTo>
                <a:lnTo>
                  <a:pt x="4041084" y="981858"/>
                </a:lnTo>
                <a:lnTo>
                  <a:pt x="4208657" y="981858"/>
                </a:lnTo>
                <a:lnTo>
                  <a:pt x="3883985" y="264563"/>
                </a:lnTo>
                <a:cubicBezTo>
                  <a:pt x="3883985" y="264563"/>
                  <a:pt x="3722857" y="264563"/>
                  <a:pt x="3722857" y="264563"/>
                </a:cubicBezTo>
                <a:close/>
                <a:moveTo>
                  <a:pt x="3802615" y="413329"/>
                </a:moveTo>
                <a:lnTo>
                  <a:pt x="3927489" y="707646"/>
                </a:lnTo>
                <a:lnTo>
                  <a:pt x="3680158" y="707646"/>
                </a:lnTo>
                <a:lnTo>
                  <a:pt x="3802615" y="413329"/>
                </a:lnTo>
                <a:close/>
                <a:moveTo>
                  <a:pt x="5077941" y="264563"/>
                </a:moveTo>
                <a:lnTo>
                  <a:pt x="5077941" y="387597"/>
                </a:lnTo>
                <a:lnTo>
                  <a:pt x="5077941" y="394834"/>
                </a:lnTo>
                <a:lnTo>
                  <a:pt x="5336552" y="394834"/>
                </a:lnTo>
                <a:lnTo>
                  <a:pt x="5336552" y="981858"/>
                </a:lnTo>
                <a:lnTo>
                  <a:pt x="5496068" y="981858"/>
                </a:lnTo>
                <a:lnTo>
                  <a:pt x="5496068" y="394834"/>
                </a:lnTo>
                <a:lnTo>
                  <a:pt x="5753872" y="394834"/>
                </a:lnTo>
                <a:lnTo>
                  <a:pt x="5753872" y="387597"/>
                </a:lnTo>
                <a:lnTo>
                  <a:pt x="5753872" y="264563"/>
                </a:lnTo>
                <a:lnTo>
                  <a:pt x="5077941" y="264563"/>
                </a:lnTo>
                <a:close/>
                <a:moveTo>
                  <a:pt x="9139972" y="755894"/>
                </a:moveTo>
                <a:cubicBezTo>
                  <a:pt x="9136749" y="714079"/>
                  <a:pt x="9118220" y="671459"/>
                  <a:pt x="9080354" y="646531"/>
                </a:cubicBezTo>
                <a:cubicBezTo>
                  <a:pt x="9048934" y="626427"/>
                  <a:pt x="9013487" y="616777"/>
                  <a:pt x="8976427" y="611148"/>
                </a:cubicBezTo>
                <a:cubicBezTo>
                  <a:pt x="8976427" y="611148"/>
                  <a:pt x="8976427" y="611148"/>
                  <a:pt x="8975621" y="611148"/>
                </a:cubicBezTo>
                <a:lnTo>
                  <a:pt x="8975621" y="609540"/>
                </a:lnTo>
                <a:cubicBezTo>
                  <a:pt x="9001402" y="603107"/>
                  <a:pt x="9045712" y="587828"/>
                  <a:pt x="9077938" y="552446"/>
                </a:cubicBezTo>
                <a:cubicBezTo>
                  <a:pt x="9077938" y="552446"/>
                  <a:pt x="9077938" y="552446"/>
                  <a:pt x="9078743" y="551642"/>
                </a:cubicBezTo>
                <a:cubicBezTo>
                  <a:pt x="9078743" y="551642"/>
                  <a:pt x="9078743" y="551642"/>
                  <a:pt x="9078743" y="551642"/>
                </a:cubicBezTo>
                <a:lnTo>
                  <a:pt x="9078743" y="551642"/>
                </a:lnTo>
                <a:cubicBezTo>
                  <a:pt x="9085188" y="545209"/>
                  <a:pt x="9090828" y="537167"/>
                  <a:pt x="9095662" y="529126"/>
                </a:cubicBezTo>
                <a:cubicBezTo>
                  <a:pt x="9122248" y="484898"/>
                  <a:pt x="9123054" y="438258"/>
                  <a:pt x="9107746" y="390813"/>
                </a:cubicBezTo>
                <a:cubicBezTo>
                  <a:pt x="9091633" y="340956"/>
                  <a:pt x="9052962" y="310399"/>
                  <a:pt x="9003013" y="290295"/>
                </a:cubicBezTo>
                <a:cubicBezTo>
                  <a:pt x="8949036" y="269388"/>
                  <a:pt x="8891835" y="262150"/>
                  <a:pt x="8833829" y="260542"/>
                </a:cubicBezTo>
                <a:cubicBezTo>
                  <a:pt x="8749237" y="258130"/>
                  <a:pt x="8664645" y="262150"/>
                  <a:pt x="8580858" y="275017"/>
                </a:cubicBezTo>
                <a:cubicBezTo>
                  <a:pt x="8555078" y="279037"/>
                  <a:pt x="8521241" y="283862"/>
                  <a:pt x="8495461" y="288687"/>
                </a:cubicBezTo>
                <a:lnTo>
                  <a:pt x="8495461" y="427804"/>
                </a:lnTo>
                <a:cubicBezTo>
                  <a:pt x="8584081" y="409309"/>
                  <a:pt x="8688814" y="386793"/>
                  <a:pt x="8824162" y="394834"/>
                </a:cubicBezTo>
                <a:cubicBezTo>
                  <a:pt x="8848331" y="396442"/>
                  <a:pt x="8878139" y="402875"/>
                  <a:pt x="8900697" y="411721"/>
                </a:cubicBezTo>
                <a:cubicBezTo>
                  <a:pt x="8941785" y="427804"/>
                  <a:pt x="8951452" y="480073"/>
                  <a:pt x="8929700" y="513847"/>
                </a:cubicBezTo>
                <a:cubicBezTo>
                  <a:pt x="8918421" y="530734"/>
                  <a:pt x="8900697" y="539580"/>
                  <a:pt x="8881362" y="545209"/>
                </a:cubicBezTo>
                <a:cubicBezTo>
                  <a:pt x="8848331" y="554858"/>
                  <a:pt x="8805632" y="557271"/>
                  <a:pt x="8770989" y="558075"/>
                </a:cubicBezTo>
                <a:cubicBezTo>
                  <a:pt x="8737958" y="558075"/>
                  <a:pt x="8683175" y="558075"/>
                  <a:pt x="8653366" y="558075"/>
                </a:cubicBezTo>
                <a:lnTo>
                  <a:pt x="8653366" y="620798"/>
                </a:lnTo>
                <a:lnTo>
                  <a:pt x="8653366" y="668243"/>
                </a:lnTo>
                <a:lnTo>
                  <a:pt x="8824162" y="669851"/>
                </a:lnTo>
                <a:cubicBezTo>
                  <a:pt x="8828190" y="669851"/>
                  <a:pt x="8936145" y="672263"/>
                  <a:pt x="8957898" y="738203"/>
                </a:cubicBezTo>
                <a:cubicBezTo>
                  <a:pt x="8968370" y="771173"/>
                  <a:pt x="8956286" y="860433"/>
                  <a:pt x="8766961" y="862041"/>
                </a:cubicBezTo>
                <a:cubicBezTo>
                  <a:pt x="8733930" y="862041"/>
                  <a:pt x="8694453" y="862041"/>
                  <a:pt x="8649338" y="856412"/>
                </a:cubicBezTo>
                <a:cubicBezTo>
                  <a:pt x="8561523" y="845154"/>
                  <a:pt x="8479348" y="808967"/>
                  <a:pt x="8479348" y="808967"/>
                </a:cubicBezTo>
                <a:lnTo>
                  <a:pt x="8479348" y="953713"/>
                </a:lnTo>
                <a:cubicBezTo>
                  <a:pt x="8480153" y="954517"/>
                  <a:pt x="8482571" y="955321"/>
                  <a:pt x="8485794" y="956126"/>
                </a:cubicBezTo>
                <a:cubicBezTo>
                  <a:pt x="8534937" y="973013"/>
                  <a:pt x="8594555" y="981054"/>
                  <a:pt x="8646115" y="985879"/>
                </a:cubicBezTo>
                <a:cubicBezTo>
                  <a:pt x="8719429" y="992312"/>
                  <a:pt x="8792742" y="993920"/>
                  <a:pt x="8866055" y="985879"/>
                </a:cubicBezTo>
                <a:cubicBezTo>
                  <a:pt x="8916810" y="980250"/>
                  <a:pt x="8965954" y="971404"/>
                  <a:pt x="9012680" y="951301"/>
                </a:cubicBezTo>
                <a:cubicBezTo>
                  <a:pt x="9051352" y="934414"/>
                  <a:pt x="9085188" y="911898"/>
                  <a:pt x="9108552" y="878124"/>
                </a:cubicBezTo>
                <a:cubicBezTo>
                  <a:pt x="9135944" y="841133"/>
                  <a:pt x="9144000" y="799318"/>
                  <a:pt x="9139972" y="755894"/>
                </a:cubicBezTo>
                <a:close/>
              </a:path>
            </a:pathLst>
          </a:custGeom>
          <a:solidFill>
            <a:schemeClr val="accent1"/>
          </a:solidFill>
          <a:ln w="8056" cap="flat">
            <a:noFill/>
            <a:prstDash val="solid"/>
            <a:miter/>
          </a:ln>
        </p:spPr>
        <p:txBody>
          <a:bodyPr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7526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701" r:id="rId3"/>
    <p:sldLayoutId id="2147483702" r:id="rId4"/>
    <p:sldLayoutId id="2147483677" r:id="rId5"/>
    <p:sldLayoutId id="2147483678" r:id="rId6"/>
    <p:sldLayoutId id="2147483699" r:id="rId7"/>
    <p:sldLayoutId id="2147483691" r:id="rId8"/>
    <p:sldLayoutId id="2147483700" r:id="rId9"/>
    <p:sldLayoutId id="2147483679" r:id="rId10"/>
    <p:sldLayoutId id="2147483692" r:id="rId11"/>
    <p:sldLayoutId id="2147483680" r:id="rId12"/>
    <p:sldLayoutId id="2147483681" r:id="rId13"/>
    <p:sldLayoutId id="2147483686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0" kern="1200" cap="all" spc="50" baseline="0">
          <a:solidFill>
            <a:srgbClr val="F5671E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F5671E"/>
        </a:buClr>
        <a:buFont typeface="Arial" panose="020B0604020202020204" pitchFamily="34" charset="0"/>
        <a:buChar char="•"/>
        <a:defRPr sz="1000" kern="1200">
          <a:solidFill>
            <a:srgbClr val="4D596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F5671E"/>
        </a:buClr>
        <a:buFont typeface="Arial" panose="020B0604020202020204" pitchFamily="34" charset="0"/>
        <a:buChar char="•"/>
        <a:defRPr sz="1000" kern="1200">
          <a:solidFill>
            <a:srgbClr val="4D596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>
          <p15:clr>
            <a:srgbClr val="F26B43"/>
          </p15:clr>
        </p15:guide>
        <p15:guide id="2" pos="5630" userDrawn="1">
          <p15:clr>
            <a:srgbClr val="F26B43"/>
          </p15:clr>
        </p15:guide>
        <p15:guide id="3" orient="horz" pos="2935" userDrawn="1">
          <p15:clr>
            <a:srgbClr val="F26B43"/>
          </p15:clr>
        </p15:guide>
        <p15:guide id="4" orient="horz" pos="146">
          <p15:clr>
            <a:srgbClr val="F26B43"/>
          </p15:clr>
        </p15:guide>
        <p15:guide id="5" orient="horz" pos="554" userDrawn="1">
          <p15:clr>
            <a:srgbClr val="F26B43"/>
          </p15:clr>
        </p15:guide>
        <p15:guide id="7" orient="horz" pos="3003" userDrawn="1">
          <p15:clr>
            <a:srgbClr val="F26B43"/>
          </p15:clr>
        </p15:guide>
        <p15:guide id="10" pos="2880" userDrawn="1">
          <p15:clr>
            <a:srgbClr val="F26B43"/>
          </p15:clr>
        </p15:guide>
        <p15:guide id="11" orient="horz" pos="1620" userDrawn="1">
          <p15:clr>
            <a:srgbClr val="F26B43"/>
          </p15:clr>
        </p15:guide>
        <p15:guide id="15" pos="2767" userDrawn="1">
          <p15:clr>
            <a:srgbClr val="F26B43"/>
          </p15:clr>
        </p15:guide>
        <p15:guide id="16" pos="2993" userDrawn="1">
          <p15:clr>
            <a:srgbClr val="F26B43"/>
          </p15:clr>
        </p15:guide>
        <p15:guide id="18" orient="horz" pos="791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02" y="236440"/>
            <a:ext cx="8645622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/>
              <a:t>ЗАГОЛОВОК, </a:t>
            </a:r>
            <a:r>
              <a:rPr lang="ru-RU" dirty="0" err="1"/>
              <a:t>A</a:t>
            </a:r>
            <a:r>
              <a:rPr lang="en-US" dirty="0"/>
              <a:t>rial regular,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03" y="884140"/>
            <a:ext cx="8645622" cy="3775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286707" y="4744445"/>
            <a:ext cx="433388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>
            <a:lvl1pPr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A4C31F17-08E7-4423-8E62-229ABF71E9E0}" type="slidenum">
              <a:rPr altLang="ru-RU" sz="1000" b="0" noProof="1" smtClean="0">
                <a:solidFill>
                  <a:schemeClr val="accent2"/>
                </a:solidFill>
              </a:rPr>
              <a:pPr eaLnBrk="1" hangingPunct="1">
                <a:defRPr/>
              </a:pPr>
              <a:t>‹#›</a:t>
            </a:fld>
            <a:endParaRPr altLang="ru-RU" sz="1000" b="0" noProof="1">
              <a:solidFill>
                <a:schemeClr val="accent2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173EBA1-7A39-46B6-9CAF-9EF4F0A084E4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415887" y="5022851"/>
            <a:ext cx="1728113" cy="122747"/>
          </a:xfrm>
          <a:prstGeom prst="rect">
            <a:avLst/>
          </a:prstGeom>
        </p:spPr>
      </p:pic>
      <p:sp>
        <p:nvSpPr>
          <p:cNvPr id="9" name="Дата 4">
            <a:extLst>
              <a:ext uri="{FF2B5EF4-FFF2-40B4-BE49-F238E27FC236}">
                <a16:creationId xmlns:a16="http://schemas.microsoft.com/office/drawing/2014/main" id="{915D2581-BA92-DA44-A42E-3272D5E19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038" y="4929179"/>
            <a:ext cx="891861" cy="10144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60B9F2BA-5C8B-1F4A-A6E3-F4D07860D5C8}" type="datetime1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:a16="http://schemas.microsoft.com/office/drawing/2014/main" id="{16EC7F4A-4470-1F46-9A46-6AAD1DCA4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5038" y="4774407"/>
            <a:ext cx="3457575" cy="13103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name / Presenter</a:t>
            </a:r>
          </a:p>
        </p:txBody>
      </p:sp>
      <p:sp>
        <p:nvSpPr>
          <p:cNvPr id="15" name="Graphic 335">
            <a:extLst>
              <a:ext uri="{FF2B5EF4-FFF2-40B4-BE49-F238E27FC236}">
                <a16:creationId xmlns:a16="http://schemas.microsoft.com/office/drawing/2014/main" id="{E0634AA2-B58C-D040-81D3-4CB4B40132FD}"/>
              </a:ext>
            </a:extLst>
          </p:cNvPr>
          <p:cNvSpPr>
            <a:spLocks noChangeAspect="1"/>
          </p:cNvSpPr>
          <p:nvPr userDrawn="1"/>
        </p:nvSpPr>
        <p:spPr>
          <a:xfrm>
            <a:off x="7357065" y="4721842"/>
            <a:ext cx="1584091" cy="216000"/>
          </a:xfrm>
          <a:custGeom>
            <a:avLst/>
            <a:gdLst>
              <a:gd name="connsiteX0" fmla="*/ 1550049 w 9140947"/>
              <a:gd name="connsiteY0" fmla="*/ 0 h 1246421"/>
              <a:gd name="connsiteX1" fmla="*/ 24169 w 9140947"/>
              <a:gd name="connsiteY1" fmla="*/ 513847 h 1246421"/>
              <a:gd name="connsiteX2" fmla="*/ 0 w 9140947"/>
              <a:gd name="connsiteY2" fmla="*/ 624015 h 1246421"/>
              <a:gd name="connsiteX3" fmla="*/ 24975 w 9140947"/>
              <a:gd name="connsiteY3" fmla="*/ 733378 h 1246421"/>
              <a:gd name="connsiteX4" fmla="*/ 26586 w 9140947"/>
              <a:gd name="connsiteY4" fmla="*/ 736595 h 1246421"/>
              <a:gd name="connsiteX5" fmla="*/ 29809 w 9140947"/>
              <a:gd name="connsiteY5" fmla="*/ 743832 h 1246421"/>
              <a:gd name="connsiteX6" fmla="*/ 1550049 w 9140947"/>
              <a:gd name="connsiteY6" fmla="*/ 1246421 h 1246421"/>
              <a:gd name="connsiteX7" fmla="*/ 3100098 w 9140947"/>
              <a:gd name="connsiteY7" fmla="*/ 623211 h 1246421"/>
              <a:gd name="connsiteX8" fmla="*/ 1550049 w 9140947"/>
              <a:gd name="connsiteY8" fmla="*/ 0 h 1246421"/>
              <a:gd name="connsiteX9" fmla="*/ 1435648 w 9140947"/>
              <a:gd name="connsiteY9" fmla="*/ 132684 h 1246421"/>
              <a:gd name="connsiteX10" fmla="*/ 1352668 w 9140947"/>
              <a:gd name="connsiteY10" fmla="*/ 447907 h 1246421"/>
              <a:gd name="connsiteX11" fmla="*/ 994964 w 9140947"/>
              <a:gd name="connsiteY11" fmla="*/ 744636 h 1246421"/>
              <a:gd name="connsiteX12" fmla="*/ 1280966 w 9140947"/>
              <a:gd name="connsiteY12" fmla="*/ 102930 h 1246421"/>
              <a:gd name="connsiteX13" fmla="*/ 1281771 w 9140947"/>
              <a:gd name="connsiteY13" fmla="*/ 102930 h 1246421"/>
              <a:gd name="connsiteX14" fmla="*/ 1435648 w 9140947"/>
              <a:gd name="connsiteY14" fmla="*/ 132684 h 1246421"/>
              <a:gd name="connsiteX15" fmla="*/ 2084993 w 9140947"/>
              <a:gd name="connsiteY15" fmla="*/ 757502 h 1246421"/>
              <a:gd name="connsiteX16" fmla="*/ 2080159 w 9140947"/>
              <a:gd name="connsiteY16" fmla="*/ 747853 h 1246421"/>
              <a:gd name="connsiteX17" fmla="*/ 2089021 w 9140947"/>
              <a:gd name="connsiteY17" fmla="*/ 736595 h 1246421"/>
              <a:gd name="connsiteX18" fmla="*/ 2217924 w 9140947"/>
              <a:gd name="connsiteY18" fmla="*/ 710058 h 1246421"/>
              <a:gd name="connsiteX19" fmla="*/ 2225174 w 9140947"/>
              <a:gd name="connsiteY19" fmla="*/ 703625 h 1246421"/>
              <a:gd name="connsiteX20" fmla="*/ 2245315 w 9140947"/>
              <a:gd name="connsiteY20" fmla="*/ 640902 h 1246421"/>
              <a:gd name="connsiteX21" fmla="*/ 2237259 w 9140947"/>
              <a:gd name="connsiteY21" fmla="*/ 628840 h 1246421"/>
              <a:gd name="connsiteX22" fmla="*/ 1996373 w 9140947"/>
              <a:gd name="connsiteY22" fmla="*/ 615169 h 1246421"/>
              <a:gd name="connsiteX23" fmla="*/ 1973009 w 9140947"/>
              <a:gd name="connsiteY23" fmla="*/ 621602 h 1246421"/>
              <a:gd name="connsiteX24" fmla="*/ 1876333 w 9140947"/>
              <a:gd name="connsiteY24" fmla="*/ 687542 h 1246421"/>
              <a:gd name="connsiteX25" fmla="*/ 1854580 w 9140947"/>
              <a:gd name="connsiteY25" fmla="*/ 739811 h 1246421"/>
              <a:gd name="connsiteX26" fmla="*/ 1550855 w 9140947"/>
              <a:gd name="connsiteY26" fmla="*/ 997941 h 1246421"/>
              <a:gd name="connsiteX27" fmla="*/ 795971 w 9140947"/>
              <a:gd name="connsiteY27" fmla="*/ 988291 h 1246421"/>
              <a:gd name="connsiteX28" fmla="*/ 792749 w 9140947"/>
              <a:gd name="connsiteY28" fmla="*/ 987487 h 1246421"/>
              <a:gd name="connsiteX29" fmla="*/ 762134 w 9140947"/>
              <a:gd name="connsiteY29" fmla="*/ 1003570 h 1246421"/>
              <a:gd name="connsiteX30" fmla="*/ 734743 w 9140947"/>
              <a:gd name="connsiteY30" fmla="*/ 1064685 h 1246421"/>
              <a:gd name="connsiteX31" fmla="*/ 203827 w 9140947"/>
              <a:gd name="connsiteY31" fmla="*/ 693171 h 1246421"/>
              <a:gd name="connsiteX32" fmla="*/ 203827 w 9140947"/>
              <a:gd name="connsiteY32" fmla="*/ 691563 h 1246421"/>
              <a:gd name="connsiteX33" fmla="*/ 199798 w 9140947"/>
              <a:gd name="connsiteY33" fmla="*/ 678696 h 1246421"/>
              <a:gd name="connsiteX34" fmla="*/ 199798 w 9140947"/>
              <a:gd name="connsiteY34" fmla="*/ 677892 h 1246421"/>
              <a:gd name="connsiteX35" fmla="*/ 192548 w 9140947"/>
              <a:gd name="connsiteY35" fmla="*/ 621602 h 1246421"/>
              <a:gd name="connsiteX36" fmla="*/ 1167371 w 9140947"/>
              <a:gd name="connsiteY36" fmla="*/ 90868 h 1246421"/>
              <a:gd name="connsiteX37" fmla="*/ 1168982 w 9140947"/>
              <a:gd name="connsiteY37" fmla="*/ 90868 h 1246421"/>
              <a:gd name="connsiteX38" fmla="*/ 831419 w 9140947"/>
              <a:gd name="connsiteY38" fmla="*/ 846762 h 1246421"/>
              <a:gd name="connsiteX39" fmla="*/ 841893 w 9140947"/>
              <a:gd name="connsiteY39" fmla="*/ 862845 h 1246421"/>
              <a:gd name="connsiteX40" fmla="*/ 858005 w 9140947"/>
              <a:gd name="connsiteY40" fmla="*/ 863649 h 1246421"/>
              <a:gd name="connsiteX41" fmla="*/ 1487209 w 9140947"/>
              <a:gd name="connsiteY41" fmla="*/ 810576 h 1246421"/>
              <a:gd name="connsiteX42" fmla="*/ 2042294 w 9140947"/>
              <a:gd name="connsiteY42" fmla="*/ 400463 h 1246421"/>
              <a:gd name="connsiteX43" fmla="*/ 2067269 w 9140947"/>
              <a:gd name="connsiteY43" fmla="*/ 103734 h 1246421"/>
              <a:gd name="connsiteX44" fmla="*/ 2895466 w 9140947"/>
              <a:gd name="connsiteY44" fmla="*/ 614365 h 1246421"/>
              <a:gd name="connsiteX45" fmla="*/ 2859212 w 9140947"/>
              <a:gd name="connsiteY45" fmla="*/ 749461 h 1246421"/>
              <a:gd name="connsiteX46" fmla="*/ 2142194 w 9140947"/>
              <a:gd name="connsiteY46" fmla="*/ 1116150 h 1246421"/>
              <a:gd name="connsiteX47" fmla="*/ 2084993 w 9140947"/>
              <a:gd name="connsiteY47" fmla="*/ 757502 h 1246421"/>
              <a:gd name="connsiteX48" fmla="*/ 7908956 w 9140947"/>
              <a:gd name="connsiteY48" fmla="*/ 264563 h 1246421"/>
              <a:gd name="connsiteX49" fmla="*/ 7585089 w 9140947"/>
              <a:gd name="connsiteY49" fmla="*/ 981054 h 1246421"/>
              <a:gd name="connsiteX50" fmla="*/ 7752662 w 9140947"/>
              <a:gd name="connsiteY50" fmla="*/ 981054 h 1246421"/>
              <a:gd name="connsiteX51" fmla="*/ 7818724 w 9140947"/>
              <a:gd name="connsiteY51" fmla="*/ 829875 h 1246421"/>
              <a:gd name="connsiteX52" fmla="*/ 8160316 w 9140947"/>
              <a:gd name="connsiteY52" fmla="*/ 829071 h 1246421"/>
              <a:gd name="connsiteX53" fmla="*/ 8227183 w 9140947"/>
              <a:gd name="connsiteY53" fmla="*/ 981054 h 1246421"/>
              <a:gd name="connsiteX54" fmla="*/ 8394756 w 9140947"/>
              <a:gd name="connsiteY54" fmla="*/ 981054 h 1246421"/>
              <a:gd name="connsiteX55" fmla="*/ 8070889 w 9140947"/>
              <a:gd name="connsiteY55" fmla="*/ 264563 h 1246421"/>
              <a:gd name="connsiteX56" fmla="*/ 7908956 w 9140947"/>
              <a:gd name="connsiteY56" fmla="*/ 264563 h 1246421"/>
              <a:gd name="connsiteX57" fmla="*/ 7908956 w 9140947"/>
              <a:gd name="connsiteY57" fmla="*/ 264563 h 1246421"/>
              <a:gd name="connsiteX58" fmla="*/ 7989520 w 9140947"/>
              <a:gd name="connsiteY58" fmla="*/ 413329 h 1246421"/>
              <a:gd name="connsiteX59" fmla="*/ 8114394 w 9140947"/>
              <a:gd name="connsiteY59" fmla="*/ 706841 h 1246421"/>
              <a:gd name="connsiteX60" fmla="*/ 7867868 w 9140947"/>
              <a:gd name="connsiteY60" fmla="*/ 706841 h 1246421"/>
              <a:gd name="connsiteX61" fmla="*/ 7989520 w 9140947"/>
              <a:gd name="connsiteY61" fmla="*/ 413329 h 1246421"/>
              <a:gd name="connsiteX62" fmla="*/ 7502914 w 9140947"/>
              <a:gd name="connsiteY62" fmla="*/ 725337 h 1246421"/>
              <a:gd name="connsiteX63" fmla="*/ 7466660 w 9140947"/>
              <a:gd name="connsiteY63" fmla="*/ 663418 h 1246421"/>
              <a:gd name="connsiteX64" fmla="*/ 7403821 w 9140947"/>
              <a:gd name="connsiteY64" fmla="*/ 624819 h 1246421"/>
              <a:gd name="connsiteX65" fmla="*/ 7330508 w 9140947"/>
              <a:gd name="connsiteY65" fmla="*/ 607128 h 1246421"/>
              <a:gd name="connsiteX66" fmla="*/ 7330508 w 9140947"/>
              <a:gd name="connsiteY66" fmla="*/ 603107 h 1246421"/>
              <a:gd name="connsiteX67" fmla="*/ 7342592 w 9140947"/>
              <a:gd name="connsiteY67" fmla="*/ 601499 h 1246421"/>
              <a:gd name="connsiteX68" fmla="*/ 7367567 w 9140947"/>
              <a:gd name="connsiteY68" fmla="*/ 595066 h 1246421"/>
              <a:gd name="connsiteX69" fmla="*/ 7398181 w 9140947"/>
              <a:gd name="connsiteY69" fmla="*/ 581395 h 1246421"/>
              <a:gd name="connsiteX70" fmla="*/ 7428795 w 9140947"/>
              <a:gd name="connsiteY70" fmla="*/ 559683 h 1246421"/>
              <a:gd name="connsiteX71" fmla="*/ 7457798 w 9140947"/>
              <a:gd name="connsiteY71" fmla="*/ 517868 h 1246421"/>
              <a:gd name="connsiteX72" fmla="*/ 7471494 w 9140947"/>
              <a:gd name="connsiteY72" fmla="*/ 447103 h 1246421"/>
              <a:gd name="connsiteX73" fmla="*/ 7462632 w 9140947"/>
              <a:gd name="connsiteY73" fmla="*/ 387597 h 1246421"/>
              <a:gd name="connsiteX74" fmla="*/ 7442491 w 9140947"/>
              <a:gd name="connsiteY74" fmla="*/ 344977 h 1246421"/>
              <a:gd name="connsiteX75" fmla="*/ 7419128 w 9140947"/>
              <a:gd name="connsiteY75" fmla="*/ 317636 h 1246421"/>
              <a:gd name="connsiteX76" fmla="*/ 7401404 w 9140947"/>
              <a:gd name="connsiteY76" fmla="*/ 303162 h 1246421"/>
              <a:gd name="connsiteX77" fmla="*/ 7312783 w 9140947"/>
              <a:gd name="connsiteY77" fmla="*/ 271800 h 1246421"/>
              <a:gd name="connsiteX78" fmla="*/ 7208050 w 9140947"/>
              <a:gd name="connsiteY78" fmla="*/ 266171 h 1246421"/>
              <a:gd name="connsiteX79" fmla="*/ 6804425 w 9140947"/>
              <a:gd name="connsiteY79" fmla="*/ 266171 h 1246421"/>
              <a:gd name="connsiteX80" fmla="*/ 6804425 w 9140947"/>
              <a:gd name="connsiteY80" fmla="*/ 983466 h 1246421"/>
              <a:gd name="connsiteX81" fmla="*/ 7215301 w 9140947"/>
              <a:gd name="connsiteY81" fmla="*/ 983466 h 1246421"/>
              <a:gd name="connsiteX82" fmla="*/ 7277335 w 9140947"/>
              <a:gd name="connsiteY82" fmla="*/ 981858 h 1246421"/>
              <a:gd name="connsiteX83" fmla="*/ 7343398 w 9140947"/>
              <a:gd name="connsiteY83" fmla="*/ 974621 h 1246421"/>
              <a:gd name="connsiteX84" fmla="*/ 7405432 w 9140947"/>
              <a:gd name="connsiteY84" fmla="*/ 957734 h 1246421"/>
              <a:gd name="connsiteX85" fmla="*/ 7456187 w 9140947"/>
              <a:gd name="connsiteY85" fmla="*/ 927176 h 1246421"/>
              <a:gd name="connsiteX86" fmla="*/ 7494052 w 9140947"/>
              <a:gd name="connsiteY86" fmla="*/ 871691 h 1246421"/>
              <a:gd name="connsiteX87" fmla="*/ 7509359 w 9140947"/>
              <a:gd name="connsiteY87" fmla="*/ 787256 h 1246421"/>
              <a:gd name="connsiteX88" fmla="*/ 7502914 w 9140947"/>
              <a:gd name="connsiteY88" fmla="*/ 725337 h 1246421"/>
              <a:gd name="connsiteX89" fmla="*/ 6965553 w 9140947"/>
              <a:gd name="connsiteY89" fmla="*/ 394834 h 1246421"/>
              <a:gd name="connsiteX90" fmla="*/ 7193549 w 9140947"/>
              <a:gd name="connsiteY90" fmla="*/ 394834 h 1246421"/>
              <a:gd name="connsiteX91" fmla="*/ 7241081 w 9140947"/>
              <a:gd name="connsiteY91" fmla="*/ 397246 h 1246421"/>
              <a:gd name="connsiteX92" fmla="*/ 7280558 w 9140947"/>
              <a:gd name="connsiteY92" fmla="*/ 410917 h 1246421"/>
              <a:gd name="connsiteX93" fmla="*/ 7300699 w 9140947"/>
              <a:gd name="connsiteY93" fmla="*/ 433433 h 1246421"/>
              <a:gd name="connsiteX94" fmla="*/ 7309561 w 9140947"/>
              <a:gd name="connsiteY94" fmla="*/ 471228 h 1246421"/>
              <a:gd name="connsiteX95" fmla="*/ 7301504 w 9140947"/>
              <a:gd name="connsiteY95" fmla="*/ 509022 h 1246421"/>
              <a:gd name="connsiteX96" fmla="*/ 7285392 w 9140947"/>
              <a:gd name="connsiteY96" fmla="*/ 530734 h 1246421"/>
              <a:gd name="connsiteX97" fmla="*/ 7241887 w 9140947"/>
              <a:gd name="connsiteY97" fmla="*/ 549229 h 1246421"/>
              <a:gd name="connsiteX98" fmla="*/ 7183075 w 9140947"/>
              <a:gd name="connsiteY98" fmla="*/ 553250 h 1246421"/>
              <a:gd name="connsiteX99" fmla="*/ 6965553 w 9140947"/>
              <a:gd name="connsiteY99" fmla="*/ 553250 h 1246421"/>
              <a:gd name="connsiteX100" fmla="*/ 6965553 w 9140947"/>
              <a:gd name="connsiteY100" fmla="*/ 394834 h 1246421"/>
              <a:gd name="connsiteX101" fmla="*/ 7328896 w 9140947"/>
              <a:gd name="connsiteY101" fmla="*/ 808163 h 1246421"/>
              <a:gd name="connsiteX102" fmla="*/ 7303921 w 9140947"/>
              <a:gd name="connsiteY102" fmla="*/ 833896 h 1246421"/>
              <a:gd name="connsiteX103" fmla="*/ 7282169 w 9140947"/>
              <a:gd name="connsiteY103" fmla="*/ 842741 h 1246421"/>
              <a:gd name="connsiteX104" fmla="*/ 7217718 w 9140947"/>
              <a:gd name="connsiteY104" fmla="*/ 849175 h 1246421"/>
              <a:gd name="connsiteX105" fmla="*/ 6965553 w 9140947"/>
              <a:gd name="connsiteY105" fmla="*/ 849175 h 1246421"/>
              <a:gd name="connsiteX106" fmla="*/ 6965553 w 9140947"/>
              <a:gd name="connsiteY106" fmla="*/ 674676 h 1246421"/>
              <a:gd name="connsiteX107" fmla="*/ 7215301 w 9140947"/>
              <a:gd name="connsiteY107" fmla="*/ 674676 h 1246421"/>
              <a:gd name="connsiteX108" fmla="*/ 7233025 w 9140947"/>
              <a:gd name="connsiteY108" fmla="*/ 675480 h 1246421"/>
              <a:gd name="connsiteX109" fmla="*/ 7258000 w 9140947"/>
              <a:gd name="connsiteY109" fmla="*/ 677088 h 1246421"/>
              <a:gd name="connsiteX110" fmla="*/ 7282975 w 9140947"/>
              <a:gd name="connsiteY110" fmla="*/ 681913 h 1246421"/>
              <a:gd name="connsiteX111" fmla="*/ 7304727 w 9140947"/>
              <a:gd name="connsiteY111" fmla="*/ 689954 h 1246421"/>
              <a:gd name="connsiteX112" fmla="*/ 7328896 w 9140947"/>
              <a:gd name="connsiteY112" fmla="*/ 714079 h 1246421"/>
              <a:gd name="connsiteX113" fmla="*/ 7340981 w 9140947"/>
              <a:gd name="connsiteY113" fmla="*/ 761523 h 1246421"/>
              <a:gd name="connsiteX114" fmla="*/ 7328896 w 9140947"/>
              <a:gd name="connsiteY114" fmla="*/ 808163 h 1246421"/>
              <a:gd name="connsiteX115" fmla="*/ 5003017 w 9140947"/>
              <a:gd name="connsiteY115" fmla="*/ 725337 h 1246421"/>
              <a:gd name="connsiteX116" fmla="*/ 4966763 w 9140947"/>
              <a:gd name="connsiteY116" fmla="*/ 663418 h 1246421"/>
              <a:gd name="connsiteX117" fmla="*/ 4903924 w 9140947"/>
              <a:gd name="connsiteY117" fmla="*/ 624819 h 1246421"/>
              <a:gd name="connsiteX118" fmla="*/ 4830610 w 9140947"/>
              <a:gd name="connsiteY118" fmla="*/ 607128 h 1246421"/>
              <a:gd name="connsiteX119" fmla="*/ 4830610 w 9140947"/>
              <a:gd name="connsiteY119" fmla="*/ 603107 h 1246421"/>
              <a:gd name="connsiteX120" fmla="*/ 4842695 w 9140947"/>
              <a:gd name="connsiteY120" fmla="*/ 601499 h 1246421"/>
              <a:gd name="connsiteX121" fmla="*/ 4867670 w 9140947"/>
              <a:gd name="connsiteY121" fmla="*/ 595066 h 1246421"/>
              <a:gd name="connsiteX122" fmla="*/ 4898284 w 9140947"/>
              <a:gd name="connsiteY122" fmla="*/ 581395 h 1246421"/>
              <a:gd name="connsiteX123" fmla="*/ 4928898 w 9140947"/>
              <a:gd name="connsiteY123" fmla="*/ 559683 h 1246421"/>
              <a:gd name="connsiteX124" fmla="*/ 4957901 w 9140947"/>
              <a:gd name="connsiteY124" fmla="*/ 517868 h 1246421"/>
              <a:gd name="connsiteX125" fmla="*/ 4971597 w 9140947"/>
              <a:gd name="connsiteY125" fmla="*/ 447103 h 1246421"/>
              <a:gd name="connsiteX126" fmla="*/ 4962735 w 9140947"/>
              <a:gd name="connsiteY126" fmla="*/ 387597 h 1246421"/>
              <a:gd name="connsiteX127" fmla="*/ 4942594 w 9140947"/>
              <a:gd name="connsiteY127" fmla="*/ 344977 h 1246421"/>
              <a:gd name="connsiteX128" fmla="*/ 4919230 w 9140947"/>
              <a:gd name="connsiteY128" fmla="*/ 317636 h 1246421"/>
              <a:gd name="connsiteX129" fmla="*/ 4901507 w 9140947"/>
              <a:gd name="connsiteY129" fmla="*/ 303162 h 1246421"/>
              <a:gd name="connsiteX130" fmla="*/ 4812886 w 9140947"/>
              <a:gd name="connsiteY130" fmla="*/ 271800 h 1246421"/>
              <a:gd name="connsiteX131" fmla="*/ 4708153 w 9140947"/>
              <a:gd name="connsiteY131" fmla="*/ 266171 h 1246421"/>
              <a:gd name="connsiteX132" fmla="*/ 4304528 w 9140947"/>
              <a:gd name="connsiteY132" fmla="*/ 266171 h 1246421"/>
              <a:gd name="connsiteX133" fmla="*/ 4304528 w 9140947"/>
              <a:gd name="connsiteY133" fmla="*/ 983466 h 1246421"/>
              <a:gd name="connsiteX134" fmla="*/ 4715404 w 9140947"/>
              <a:gd name="connsiteY134" fmla="*/ 983466 h 1246421"/>
              <a:gd name="connsiteX135" fmla="*/ 4777438 w 9140947"/>
              <a:gd name="connsiteY135" fmla="*/ 981858 h 1246421"/>
              <a:gd name="connsiteX136" fmla="*/ 4843501 w 9140947"/>
              <a:gd name="connsiteY136" fmla="*/ 974621 h 1246421"/>
              <a:gd name="connsiteX137" fmla="*/ 4905535 w 9140947"/>
              <a:gd name="connsiteY137" fmla="*/ 957734 h 1246421"/>
              <a:gd name="connsiteX138" fmla="*/ 4956290 w 9140947"/>
              <a:gd name="connsiteY138" fmla="*/ 927176 h 1246421"/>
              <a:gd name="connsiteX139" fmla="*/ 4994155 w 9140947"/>
              <a:gd name="connsiteY139" fmla="*/ 871691 h 1246421"/>
              <a:gd name="connsiteX140" fmla="*/ 5009462 w 9140947"/>
              <a:gd name="connsiteY140" fmla="*/ 787256 h 1246421"/>
              <a:gd name="connsiteX141" fmla="*/ 5003017 w 9140947"/>
              <a:gd name="connsiteY141" fmla="*/ 725337 h 1246421"/>
              <a:gd name="connsiteX142" fmla="*/ 4464850 w 9140947"/>
              <a:gd name="connsiteY142" fmla="*/ 394834 h 1246421"/>
              <a:gd name="connsiteX143" fmla="*/ 4692846 w 9140947"/>
              <a:gd name="connsiteY143" fmla="*/ 394834 h 1246421"/>
              <a:gd name="connsiteX144" fmla="*/ 4740379 w 9140947"/>
              <a:gd name="connsiteY144" fmla="*/ 397246 h 1246421"/>
              <a:gd name="connsiteX145" fmla="*/ 4779855 w 9140947"/>
              <a:gd name="connsiteY145" fmla="*/ 410917 h 1246421"/>
              <a:gd name="connsiteX146" fmla="*/ 4799996 w 9140947"/>
              <a:gd name="connsiteY146" fmla="*/ 433433 h 1246421"/>
              <a:gd name="connsiteX147" fmla="*/ 4808858 w 9140947"/>
              <a:gd name="connsiteY147" fmla="*/ 471228 h 1246421"/>
              <a:gd name="connsiteX148" fmla="*/ 4800802 w 9140947"/>
              <a:gd name="connsiteY148" fmla="*/ 509022 h 1246421"/>
              <a:gd name="connsiteX149" fmla="*/ 4784689 w 9140947"/>
              <a:gd name="connsiteY149" fmla="*/ 530734 h 1246421"/>
              <a:gd name="connsiteX150" fmla="*/ 4741184 w 9140947"/>
              <a:gd name="connsiteY150" fmla="*/ 549229 h 1246421"/>
              <a:gd name="connsiteX151" fmla="*/ 4682373 w 9140947"/>
              <a:gd name="connsiteY151" fmla="*/ 553250 h 1246421"/>
              <a:gd name="connsiteX152" fmla="*/ 4464850 w 9140947"/>
              <a:gd name="connsiteY152" fmla="*/ 553250 h 1246421"/>
              <a:gd name="connsiteX153" fmla="*/ 4464850 w 9140947"/>
              <a:gd name="connsiteY153" fmla="*/ 394834 h 1246421"/>
              <a:gd name="connsiteX154" fmla="*/ 4828193 w 9140947"/>
              <a:gd name="connsiteY154" fmla="*/ 808163 h 1246421"/>
              <a:gd name="connsiteX155" fmla="*/ 4803219 w 9140947"/>
              <a:gd name="connsiteY155" fmla="*/ 833896 h 1246421"/>
              <a:gd name="connsiteX156" fmla="*/ 4781466 w 9140947"/>
              <a:gd name="connsiteY156" fmla="*/ 842741 h 1246421"/>
              <a:gd name="connsiteX157" fmla="*/ 4717015 w 9140947"/>
              <a:gd name="connsiteY157" fmla="*/ 849175 h 1246421"/>
              <a:gd name="connsiteX158" fmla="*/ 4464850 w 9140947"/>
              <a:gd name="connsiteY158" fmla="*/ 849175 h 1246421"/>
              <a:gd name="connsiteX159" fmla="*/ 4464850 w 9140947"/>
              <a:gd name="connsiteY159" fmla="*/ 674676 h 1246421"/>
              <a:gd name="connsiteX160" fmla="*/ 4714598 w 9140947"/>
              <a:gd name="connsiteY160" fmla="*/ 674676 h 1246421"/>
              <a:gd name="connsiteX161" fmla="*/ 4732323 w 9140947"/>
              <a:gd name="connsiteY161" fmla="*/ 675480 h 1246421"/>
              <a:gd name="connsiteX162" fmla="*/ 4757297 w 9140947"/>
              <a:gd name="connsiteY162" fmla="*/ 677088 h 1246421"/>
              <a:gd name="connsiteX163" fmla="*/ 4782272 w 9140947"/>
              <a:gd name="connsiteY163" fmla="*/ 681913 h 1246421"/>
              <a:gd name="connsiteX164" fmla="*/ 4804024 w 9140947"/>
              <a:gd name="connsiteY164" fmla="*/ 689954 h 1246421"/>
              <a:gd name="connsiteX165" fmla="*/ 4828193 w 9140947"/>
              <a:gd name="connsiteY165" fmla="*/ 714079 h 1246421"/>
              <a:gd name="connsiteX166" fmla="*/ 4840278 w 9140947"/>
              <a:gd name="connsiteY166" fmla="*/ 761523 h 1246421"/>
              <a:gd name="connsiteX167" fmla="*/ 4828193 w 9140947"/>
              <a:gd name="connsiteY167" fmla="*/ 808163 h 1246421"/>
              <a:gd name="connsiteX168" fmla="*/ 6241284 w 9140947"/>
              <a:gd name="connsiteY168" fmla="*/ 244459 h 1246421"/>
              <a:gd name="connsiteX169" fmla="*/ 6549038 w 9140947"/>
              <a:gd name="connsiteY169" fmla="*/ 348998 h 1246421"/>
              <a:gd name="connsiteX170" fmla="*/ 6658605 w 9140947"/>
              <a:gd name="connsiteY170" fmla="*/ 623211 h 1246421"/>
              <a:gd name="connsiteX171" fmla="*/ 6549038 w 9140947"/>
              <a:gd name="connsiteY171" fmla="*/ 897423 h 1246421"/>
              <a:gd name="connsiteX172" fmla="*/ 6241284 w 9140947"/>
              <a:gd name="connsiteY172" fmla="*/ 1001962 h 1246421"/>
              <a:gd name="connsiteX173" fmla="*/ 5933530 w 9140947"/>
              <a:gd name="connsiteY173" fmla="*/ 897423 h 1246421"/>
              <a:gd name="connsiteX174" fmla="*/ 5822352 w 9140947"/>
              <a:gd name="connsiteY174" fmla="*/ 623211 h 1246421"/>
              <a:gd name="connsiteX175" fmla="*/ 5933530 w 9140947"/>
              <a:gd name="connsiteY175" fmla="*/ 348998 h 1246421"/>
              <a:gd name="connsiteX176" fmla="*/ 6241284 w 9140947"/>
              <a:gd name="connsiteY176" fmla="*/ 244459 h 1246421"/>
              <a:gd name="connsiteX177" fmla="*/ 6240478 w 9140947"/>
              <a:gd name="connsiteY177" fmla="*/ 387597 h 1246421"/>
              <a:gd name="connsiteX178" fmla="*/ 6072905 w 9140947"/>
              <a:gd name="connsiteY178" fmla="*/ 444691 h 1246421"/>
              <a:gd name="connsiteX179" fmla="*/ 6003620 w 9140947"/>
              <a:gd name="connsiteY179" fmla="*/ 623211 h 1246421"/>
              <a:gd name="connsiteX180" fmla="*/ 6072905 w 9140947"/>
              <a:gd name="connsiteY180" fmla="*/ 800926 h 1246421"/>
              <a:gd name="connsiteX181" fmla="*/ 6240478 w 9140947"/>
              <a:gd name="connsiteY181" fmla="*/ 858824 h 1246421"/>
              <a:gd name="connsiteX182" fmla="*/ 6408857 w 9140947"/>
              <a:gd name="connsiteY182" fmla="*/ 800926 h 1246421"/>
              <a:gd name="connsiteX183" fmla="*/ 6477336 w 9140947"/>
              <a:gd name="connsiteY183" fmla="*/ 623211 h 1246421"/>
              <a:gd name="connsiteX184" fmla="*/ 6408857 w 9140947"/>
              <a:gd name="connsiteY184" fmla="*/ 444691 h 1246421"/>
              <a:gd name="connsiteX185" fmla="*/ 6240478 w 9140947"/>
              <a:gd name="connsiteY185" fmla="*/ 387597 h 1246421"/>
              <a:gd name="connsiteX186" fmla="*/ 3722857 w 9140947"/>
              <a:gd name="connsiteY186" fmla="*/ 264563 h 1246421"/>
              <a:gd name="connsiteX187" fmla="*/ 3398184 w 9140947"/>
              <a:gd name="connsiteY187" fmla="*/ 981858 h 1246421"/>
              <a:gd name="connsiteX188" fmla="*/ 3565757 w 9140947"/>
              <a:gd name="connsiteY188" fmla="*/ 981858 h 1246421"/>
              <a:gd name="connsiteX189" fmla="*/ 3631820 w 9140947"/>
              <a:gd name="connsiteY189" fmla="*/ 830679 h 1246421"/>
              <a:gd name="connsiteX190" fmla="*/ 3973411 w 9140947"/>
              <a:gd name="connsiteY190" fmla="*/ 829875 h 1246421"/>
              <a:gd name="connsiteX191" fmla="*/ 4041084 w 9140947"/>
              <a:gd name="connsiteY191" fmla="*/ 981858 h 1246421"/>
              <a:gd name="connsiteX192" fmla="*/ 4208657 w 9140947"/>
              <a:gd name="connsiteY192" fmla="*/ 981858 h 1246421"/>
              <a:gd name="connsiteX193" fmla="*/ 3883985 w 9140947"/>
              <a:gd name="connsiteY193" fmla="*/ 264563 h 1246421"/>
              <a:gd name="connsiteX194" fmla="*/ 3722857 w 9140947"/>
              <a:gd name="connsiteY194" fmla="*/ 264563 h 1246421"/>
              <a:gd name="connsiteX195" fmla="*/ 3802615 w 9140947"/>
              <a:gd name="connsiteY195" fmla="*/ 413329 h 1246421"/>
              <a:gd name="connsiteX196" fmla="*/ 3927489 w 9140947"/>
              <a:gd name="connsiteY196" fmla="*/ 707646 h 1246421"/>
              <a:gd name="connsiteX197" fmla="*/ 3680158 w 9140947"/>
              <a:gd name="connsiteY197" fmla="*/ 707646 h 1246421"/>
              <a:gd name="connsiteX198" fmla="*/ 3802615 w 9140947"/>
              <a:gd name="connsiteY198" fmla="*/ 413329 h 1246421"/>
              <a:gd name="connsiteX199" fmla="*/ 5077941 w 9140947"/>
              <a:gd name="connsiteY199" fmla="*/ 264563 h 1246421"/>
              <a:gd name="connsiteX200" fmla="*/ 5077941 w 9140947"/>
              <a:gd name="connsiteY200" fmla="*/ 387597 h 1246421"/>
              <a:gd name="connsiteX201" fmla="*/ 5077941 w 9140947"/>
              <a:gd name="connsiteY201" fmla="*/ 394834 h 1246421"/>
              <a:gd name="connsiteX202" fmla="*/ 5336552 w 9140947"/>
              <a:gd name="connsiteY202" fmla="*/ 394834 h 1246421"/>
              <a:gd name="connsiteX203" fmla="*/ 5336552 w 9140947"/>
              <a:gd name="connsiteY203" fmla="*/ 981858 h 1246421"/>
              <a:gd name="connsiteX204" fmla="*/ 5496068 w 9140947"/>
              <a:gd name="connsiteY204" fmla="*/ 981858 h 1246421"/>
              <a:gd name="connsiteX205" fmla="*/ 5496068 w 9140947"/>
              <a:gd name="connsiteY205" fmla="*/ 394834 h 1246421"/>
              <a:gd name="connsiteX206" fmla="*/ 5753872 w 9140947"/>
              <a:gd name="connsiteY206" fmla="*/ 394834 h 1246421"/>
              <a:gd name="connsiteX207" fmla="*/ 5753872 w 9140947"/>
              <a:gd name="connsiteY207" fmla="*/ 387597 h 1246421"/>
              <a:gd name="connsiteX208" fmla="*/ 5753872 w 9140947"/>
              <a:gd name="connsiteY208" fmla="*/ 264563 h 1246421"/>
              <a:gd name="connsiteX209" fmla="*/ 5077941 w 9140947"/>
              <a:gd name="connsiteY209" fmla="*/ 264563 h 1246421"/>
              <a:gd name="connsiteX210" fmla="*/ 9139972 w 9140947"/>
              <a:gd name="connsiteY210" fmla="*/ 755894 h 1246421"/>
              <a:gd name="connsiteX211" fmla="*/ 9080354 w 9140947"/>
              <a:gd name="connsiteY211" fmla="*/ 646531 h 1246421"/>
              <a:gd name="connsiteX212" fmla="*/ 8976427 w 9140947"/>
              <a:gd name="connsiteY212" fmla="*/ 611148 h 1246421"/>
              <a:gd name="connsiteX213" fmla="*/ 8975621 w 9140947"/>
              <a:gd name="connsiteY213" fmla="*/ 611148 h 1246421"/>
              <a:gd name="connsiteX214" fmla="*/ 8975621 w 9140947"/>
              <a:gd name="connsiteY214" fmla="*/ 609540 h 1246421"/>
              <a:gd name="connsiteX215" fmla="*/ 9077938 w 9140947"/>
              <a:gd name="connsiteY215" fmla="*/ 552446 h 1246421"/>
              <a:gd name="connsiteX216" fmla="*/ 9078743 w 9140947"/>
              <a:gd name="connsiteY216" fmla="*/ 551642 h 1246421"/>
              <a:gd name="connsiteX217" fmla="*/ 9078743 w 9140947"/>
              <a:gd name="connsiteY217" fmla="*/ 551642 h 1246421"/>
              <a:gd name="connsiteX218" fmla="*/ 9078743 w 9140947"/>
              <a:gd name="connsiteY218" fmla="*/ 551642 h 1246421"/>
              <a:gd name="connsiteX219" fmla="*/ 9095662 w 9140947"/>
              <a:gd name="connsiteY219" fmla="*/ 529126 h 1246421"/>
              <a:gd name="connsiteX220" fmla="*/ 9107746 w 9140947"/>
              <a:gd name="connsiteY220" fmla="*/ 390813 h 1246421"/>
              <a:gd name="connsiteX221" fmla="*/ 9003013 w 9140947"/>
              <a:gd name="connsiteY221" fmla="*/ 290295 h 1246421"/>
              <a:gd name="connsiteX222" fmla="*/ 8833829 w 9140947"/>
              <a:gd name="connsiteY222" fmla="*/ 260542 h 1246421"/>
              <a:gd name="connsiteX223" fmla="*/ 8580858 w 9140947"/>
              <a:gd name="connsiteY223" fmla="*/ 275017 h 1246421"/>
              <a:gd name="connsiteX224" fmla="*/ 8495461 w 9140947"/>
              <a:gd name="connsiteY224" fmla="*/ 288687 h 1246421"/>
              <a:gd name="connsiteX225" fmla="*/ 8495461 w 9140947"/>
              <a:gd name="connsiteY225" fmla="*/ 427804 h 1246421"/>
              <a:gd name="connsiteX226" fmla="*/ 8824162 w 9140947"/>
              <a:gd name="connsiteY226" fmla="*/ 394834 h 1246421"/>
              <a:gd name="connsiteX227" fmla="*/ 8900697 w 9140947"/>
              <a:gd name="connsiteY227" fmla="*/ 411721 h 1246421"/>
              <a:gd name="connsiteX228" fmla="*/ 8929700 w 9140947"/>
              <a:gd name="connsiteY228" fmla="*/ 513847 h 1246421"/>
              <a:gd name="connsiteX229" fmla="*/ 8881362 w 9140947"/>
              <a:gd name="connsiteY229" fmla="*/ 545209 h 1246421"/>
              <a:gd name="connsiteX230" fmla="*/ 8770989 w 9140947"/>
              <a:gd name="connsiteY230" fmla="*/ 558075 h 1246421"/>
              <a:gd name="connsiteX231" fmla="*/ 8653366 w 9140947"/>
              <a:gd name="connsiteY231" fmla="*/ 558075 h 1246421"/>
              <a:gd name="connsiteX232" fmla="*/ 8653366 w 9140947"/>
              <a:gd name="connsiteY232" fmla="*/ 620798 h 1246421"/>
              <a:gd name="connsiteX233" fmla="*/ 8653366 w 9140947"/>
              <a:gd name="connsiteY233" fmla="*/ 668243 h 1246421"/>
              <a:gd name="connsiteX234" fmla="*/ 8824162 w 9140947"/>
              <a:gd name="connsiteY234" fmla="*/ 669851 h 1246421"/>
              <a:gd name="connsiteX235" fmla="*/ 8957898 w 9140947"/>
              <a:gd name="connsiteY235" fmla="*/ 738203 h 1246421"/>
              <a:gd name="connsiteX236" fmla="*/ 8766961 w 9140947"/>
              <a:gd name="connsiteY236" fmla="*/ 862041 h 1246421"/>
              <a:gd name="connsiteX237" fmla="*/ 8649338 w 9140947"/>
              <a:gd name="connsiteY237" fmla="*/ 856412 h 1246421"/>
              <a:gd name="connsiteX238" fmla="*/ 8479348 w 9140947"/>
              <a:gd name="connsiteY238" fmla="*/ 808967 h 1246421"/>
              <a:gd name="connsiteX239" fmla="*/ 8479348 w 9140947"/>
              <a:gd name="connsiteY239" fmla="*/ 953713 h 1246421"/>
              <a:gd name="connsiteX240" fmla="*/ 8485794 w 9140947"/>
              <a:gd name="connsiteY240" fmla="*/ 956126 h 1246421"/>
              <a:gd name="connsiteX241" fmla="*/ 8646115 w 9140947"/>
              <a:gd name="connsiteY241" fmla="*/ 985879 h 1246421"/>
              <a:gd name="connsiteX242" fmla="*/ 8866055 w 9140947"/>
              <a:gd name="connsiteY242" fmla="*/ 985879 h 1246421"/>
              <a:gd name="connsiteX243" fmla="*/ 9012680 w 9140947"/>
              <a:gd name="connsiteY243" fmla="*/ 951301 h 1246421"/>
              <a:gd name="connsiteX244" fmla="*/ 9108552 w 9140947"/>
              <a:gd name="connsiteY244" fmla="*/ 878124 h 1246421"/>
              <a:gd name="connsiteX245" fmla="*/ 9139972 w 9140947"/>
              <a:gd name="connsiteY245" fmla="*/ 755894 h 124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9140947" h="1246421">
                <a:moveTo>
                  <a:pt x="1550049" y="0"/>
                </a:moveTo>
                <a:cubicBezTo>
                  <a:pt x="787109" y="0"/>
                  <a:pt x="153071" y="221943"/>
                  <a:pt x="24169" y="513847"/>
                </a:cubicBezTo>
                <a:cubicBezTo>
                  <a:pt x="8056" y="550034"/>
                  <a:pt x="0" y="586220"/>
                  <a:pt x="0" y="624015"/>
                </a:cubicBezTo>
                <a:cubicBezTo>
                  <a:pt x="0" y="661809"/>
                  <a:pt x="8862" y="697996"/>
                  <a:pt x="24975" y="733378"/>
                </a:cubicBezTo>
                <a:cubicBezTo>
                  <a:pt x="25780" y="734182"/>
                  <a:pt x="25780" y="735790"/>
                  <a:pt x="26586" y="736595"/>
                </a:cubicBezTo>
                <a:cubicBezTo>
                  <a:pt x="27392" y="739007"/>
                  <a:pt x="29003" y="741419"/>
                  <a:pt x="29809" y="743832"/>
                </a:cubicBezTo>
                <a:cubicBezTo>
                  <a:pt x="168379" y="1030107"/>
                  <a:pt x="796777" y="1246421"/>
                  <a:pt x="1550049" y="1246421"/>
                </a:cubicBezTo>
                <a:cubicBezTo>
                  <a:pt x="2405638" y="1246421"/>
                  <a:pt x="3100098" y="967384"/>
                  <a:pt x="3100098" y="623211"/>
                </a:cubicBezTo>
                <a:cubicBezTo>
                  <a:pt x="3100098" y="279037"/>
                  <a:pt x="2406443" y="0"/>
                  <a:pt x="1550049" y="0"/>
                </a:cubicBezTo>
                <a:close/>
                <a:moveTo>
                  <a:pt x="1435648" y="132684"/>
                </a:moveTo>
                <a:cubicBezTo>
                  <a:pt x="1489626" y="183345"/>
                  <a:pt x="1456595" y="294316"/>
                  <a:pt x="1352668" y="447907"/>
                </a:cubicBezTo>
                <a:cubicBezTo>
                  <a:pt x="1237461" y="617582"/>
                  <a:pt x="1126283" y="710862"/>
                  <a:pt x="994964" y="744636"/>
                </a:cubicBezTo>
                <a:lnTo>
                  <a:pt x="1280966" y="102930"/>
                </a:lnTo>
                <a:cubicBezTo>
                  <a:pt x="1280966" y="102930"/>
                  <a:pt x="1281771" y="102930"/>
                  <a:pt x="1281771" y="102930"/>
                </a:cubicBezTo>
                <a:cubicBezTo>
                  <a:pt x="1355084" y="98910"/>
                  <a:pt x="1404228" y="103734"/>
                  <a:pt x="1435648" y="132684"/>
                </a:cubicBezTo>
                <a:close/>
                <a:moveTo>
                  <a:pt x="2084993" y="757502"/>
                </a:moveTo>
                <a:cubicBezTo>
                  <a:pt x="2081771" y="755090"/>
                  <a:pt x="2080159" y="751873"/>
                  <a:pt x="2080159" y="747853"/>
                </a:cubicBezTo>
                <a:cubicBezTo>
                  <a:pt x="2080159" y="742224"/>
                  <a:pt x="2084188" y="737399"/>
                  <a:pt x="2089021" y="736595"/>
                </a:cubicBezTo>
                <a:lnTo>
                  <a:pt x="2217924" y="710058"/>
                </a:lnTo>
                <a:cubicBezTo>
                  <a:pt x="2221146" y="709254"/>
                  <a:pt x="2223563" y="706841"/>
                  <a:pt x="2225174" y="703625"/>
                </a:cubicBezTo>
                <a:lnTo>
                  <a:pt x="2245315" y="640902"/>
                </a:lnTo>
                <a:cubicBezTo>
                  <a:pt x="2246927" y="635273"/>
                  <a:pt x="2242898" y="629644"/>
                  <a:pt x="2237259" y="628840"/>
                </a:cubicBezTo>
                <a:lnTo>
                  <a:pt x="1996373" y="615169"/>
                </a:lnTo>
                <a:cubicBezTo>
                  <a:pt x="1988317" y="614365"/>
                  <a:pt x="1980260" y="616777"/>
                  <a:pt x="1973009" y="621602"/>
                </a:cubicBezTo>
                <a:lnTo>
                  <a:pt x="1876333" y="687542"/>
                </a:lnTo>
                <a:cubicBezTo>
                  <a:pt x="1859414" y="698800"/>
                  <a:pt x="1850552" y="719708"/>
                  <a:pt x="1854580" y="739811"/>
                </a:cubicBezTo>
                <a:cubicBezTo>
                  <a:pt x="1881972" y="884557"/>
                  <a:pt x="1828800" y="963363"/>
                  <a:pt x="1550855" y="997941"/>
                </a:cubicBezTo>
                <a:cubicBezTo>
                  <a:pt x="1172204" y="1044581"/>
                  <a:pt x="882174" y="1003570"/>
                  <a:pt x="795971" y="988291"/>
                </a:cubicBezTo>
                <a:lnTo>
                  <a:pt x="792749" y="987487"/>
                </a:lnTo>
                <a:cubicBezTo>
                  <a:pt x="779858" y="985075"/>
                  <a:pt x="767774" y="992312"/>
                  <a:pt x="762134" y="1003570"/>
                </a:cubicBezTo>
                <a:lnTo>
                  <a:pt x="734743" y="1064685"/>
                </a:lnTo>
                <a:cubicBezTo>
                  <a:pt x="449546" y="977033"/>
                  <a:pt x="251359" y="845154"/>
                  <a:pt x="203827" y="693171"/>
                </a:cubicBezTo>
                <a:cubicBezTo>
                  <a:pt x="203827" y="692367"/>
                  <a:pt x="203827" y="692367"/>
                  <a:pt x="203827" y="691563"/>
                </a:cubicBezTo>
                <a:cubicBezTo>
                  <a:pt x="202215" y="687542"/>
                  <a:pt x="201410" y="682717"/>
                  <a:pt x="199798" y="678696"/>
                </a:cubicBezTo>
                <a:cubicBezTo>
                  <a:pt x="199798" y="678696"/>
                  <a:pt x="199798" y="677892"/>
                  <a:pt x="199798" y="677892"/>
                </a:cubicBezTo>
                <a:cubicBezTo>
                  <a:pt x="194965" y="659397"/>
                  <a:pt x="192548" y="640902"/>
                  <a:pt x="192548" y="621602"/>
                </a:cubicBezTo>
                <a:cubicBezTo>
                  <a:pt x="192548" y="369906"/>
                  <a:pt x="604229" y="157612"/>
                  <a:pt x="1167371" y="90868"/>
                </a:cubicBezTo>
                <a:cubicBezTo>
                  <a:pt x="1168176" y="90868"/>
                  <a:pt x="1168982" y="90868"/>
                  <a:pt x="1168982" y="90868"/>
                </a:cubicBezTo>
                <a:cubicBezTo>
                  <a:pt x="1168982" y="90868"/>
                  <a:pt x="880563" y="737399"/>
                  <a:pt x="831419" y="846762"/>
                </a:cubicBezTo>
                <a:cubicBezTo>
                  <a:pt x="828197" y="853999"/>
                  <a:pt x="833031" y="862845"/>
                  <a:pt x="841893" y="862845"/>
                </a:cubicBezTo>
                <a:lnTo>
                  <a:pt x="858005" y="863649"/>
                </a:lnTo>
                <a:cubicBezTo>
                  <a:pt x="1027189" y="869278"/>
                  <a:pt x="1231822" y="875711"/>
                  <a:pt x="1487209" y="810576"/>
                </a:cubicBezTo>
                <a:cubicBezTo>
                  <a:pt x="1758710" y="741419"/>
                  <a:pt x="1963342" y="543600"/>
                  <a:pt x="2042294" y="400463"/>
                </a:cubicBezTo>
                <a:cubicBezTo>
                  <a:pt x="2122053" y="254109"/>
                  <a:pt x="2076131" y="142333"/>
                  <a:pt x="2067269" y="103734"/>
                </a:cubicBezTo>
                <a:cubicBezTo>
                  <a:pt x="2568376" y="182540"/>
                  <a:pt x="2888215" y="381968"/>
                  <a:pt x="2895466" y="614365"/>
                </a:cubicBezTo>
                <a:cubicBezTo>
                  <a:pt x="2893855" y="661005"/>
                  <a:pt x="2881770" y="706037"/>
                  <a:pt x="2859212" y="749461"/>
                </a:cubicBezTo>
                <a:cubicBezTo>
                  <a:pt x="2764952" y="911094"/>
                  <a:pt x="2498286" y="1044581"/>
                  <a:pt x="2142194" y="1116150"/>
                </a:cubicBezTo>
                <a:cubicBezTo>
                  <a:pt x="2282375" y="959342"/>
                  <a:pt x="2172808" y="816205"/>
                  <a:pt x="2084993" y="757502"/>
                </a:cubicBezTo>
                <a:close/>
                <a:moveTo>
                  <a:pt x="7908956" y="264563"/>
                </a:moveTo>
                <a:lnTo>
                  <a:pt x="7585089" y="981054"/>
                </a:lnTo>
                <a:lnTo>
                  <a:pt x="7752662" y="981054"/>
                </a:lnTo>
                <a:lnTo>
                  <a:pt x="7818724" y="829875"/>
                </a:lnTo>
                <a:lnTo>
                  <a:pt x="8160316" y="829071"/>
                </a:lnTo>
                <a:lnTo>
                  <a:pt x="8227183" y="981054"/>
                </a:lnTo>
                <a:lnTo>
                  <a:pt x="8394756" y="981054"/>
                </a:lnTo>
                <a:lnTo>
                  <a:pt x="8070889" y="264563"/>
                </a:lnTo>
                <a:lnTo>
                  <a:pt x="7908956" y="264563"/>
                </a:lnTo>
                <a:lnTo>
                  <a:pt x="7908956" y="264563"/>
                </a:lnTo>
                <a:close/>
                <a:moveTo>
                  <a:pt x="7989520" y="413329"/>
                </a:moveTo>
                <a:lnTo>
                  <a:pt x="8114394" y="706841"/>
                </a:lnTo>
                <a:lnTo>
                  <a:pt x="7867868" y="706841"/>
                </a:lnTo>
                <a:lnTo>
                  <a:pt x="7989520" y="413329"/>
                </a:lnTo>
                <a:close/>
                <a:moveTo>
                  <a:pt x="7502914" y="725337"/>
                </a:moveTo>
                <a:cubicBezTo>
                  <a:pt x="7498080" y="702821"/>
                  <a:pt x="7485190" y="682717"/>
                  <a:pt x="7466660" y="663418"/>
                </a:cubicBezTo>
                <a:cubicBezTo>
                  <a:pt x="7450547" y="647335"/>
                  <a:pt x="7428795" y="633664"/>
                  <a:pt x="7403821" y="624819"/>
                </a:cubicBezTo>
                <a:cubicBezTo>
                  <a:pt x="7378040" y="615169"/>
                  <a:pt x="7353871" y="609540"/>
                  <a:pt x="7330508" y="607128"/>
                </a:cubicBezTo>
                <a:lnTo>
                  <a:pt x="7330508" y="603107"/>
                </a:lnTo>
                <a:cubicBezTo>
                  <a:pt x="7332118" y="603107"/>
                  <a:pt x="7336147" y="602303"/>
                  <a:pt x="7342592" y="601499"/>
                </a:cubicBezTo>
                <a:cubicBezTo>
                  <a:pt x="7349843" y="599890"/>
                  <a:pt x="7357899" y="598282"/>
                  <a:pt x="7367567" y="595066"/>
                </a:cubicBezTo>
                <a:cubicBezTo>
                  <a:pt x="7377235" y="591849"/>
                  <a:pt x="7387708" y="587828"/>
                  <a:pt x="7398181" y="581395"/>
                </a:cubicBezTo>
                <a:cubicBezTo>
                  <a:pt x="7408654" y="574962"/>
                  <a:pt x="7419128" y="568529"/>
                  <a:pt x="7428795" y="559683"/>
                </a:cubicBezTo>
                <a:cubicBezTo>
                  <a:pt x="7439269" y="550034"/>
                  <a:pt x="7448936" y="536363"/>
                  <a:pt x="7457798" y="517868"/>
                </a:cubicBezTo>
                <a:cubicBezTo>
                  <a:pt x="7467466" y="499373"/>
                  <a:pt x="7471494" y="476052"/>
                  <a:pt x="7471494" y="447103"/>
                </a:cubicBezTo>
                <a:cubicBezTo>
                  <a:pt x="7471494" y="424587"/>
                  <a:pt x="7468272" y="404484"/>
                  <a:pt x="7462632" y="387597"/>
                </a:cubicBezTo>
                <a:cubicBezTo>
                  <a:pt x="7456992" y="370710"/>
                  <a:pt x="7450547" y="356235"/>
                  <a:pt x="7442491" y="344977"/>
                </a:cubicBezTo>
                <a:cubicBezTo>
                  <a:pt x="7434435" y="333719"/>
                  <a:pt x="7427184" y="324069"/>
                  <a:pt x="7419128" y="317636"/>
                </a:cubicBezTo>
                <a:cubicBezTo>
                  <a:pt x="7411071" y="311203"/>
                  <a:pt x="7405432" y="306378"/>
                  <a:pt x="7401404" y="303162"/>
                </a:cubicBezTo>
                <a:cubicBezTo>
                  <a:pt x="7376429" y="286275"/>
                  <a:pt x="7346620" y="275821"/>
                  <a:pt x="7312783" y="271800"/>
                </a:cubicBezTo>
                <a:cubicBezTo>
                  <a:pt x="7278947" y="267779"/>
                  <a:pt x="7244304" y="266171"/>
                  <a:pt x="7208050" y="266171"/>
                </a:cubicBezTo>
                <a:lnTo>
                  <a:pt x="6804425" y="266171"/>
                </a:lnTo>
                <a:lnTo>
                  <a:pt x="6804425" y="983466"/>
                </a:lnTo>
                <a:lnTo>
                  <a:pt x="7215301" y="983466"/>
                </a:lnTo>
                <a:cubicBezTo>
                  <a:pt x="7234636" y="983466"/>
                  <a:pt x="7254777" y="982662"/>
                  <a:pt x="7277335" y="981858"/>
                </a:cubicBezTo>
                <a:cubicBezTo>
                  <a:pt x="7299893" y="981054"/>
                  <a:pt x="7321645" y="978642"/>
                  <a:pt x="7343398" y="974621"/>
                </a:cubicBezTo>
                <a:cubicBezTo>
                  <a:pt x="7365150" y="970600"/>
                  <a:pt x="7385291" y="964971"/>
                  <a:pt x="7405432" y="957734"/>
                </a:cubicBezTo>
                <a:cubicBezTo>
                  <a:pt x="7424767" y="950497"/>
                  <a:pt x="7441686" y="940043"/>
                  <a:pt x="7456187" y="927176"/>
                </a:cubicBezTo>
                <a:cubicBezTo>
                  <a:pt x="7471494" y="913506"/>
                  <a:pt x="7483579" y="895011"/>
                  <a:pt x="7494052" y="871691"/>
                </a:cubicBezTo>
                <a:cubicBezTo>
                  <a:pt x="7504525" y="848370"/>
                  <a:pt x="7509359" y="820225"/>
                  <a:pt x="7509359" y="787256"/>
                </a:cubicBezTo>
                <a:cubicBezTo>
                  <a:pt x="7510970" y="767152"/>
                  <a:pt x="7508554" y="747049"/>
                  <a:pt x="7502914" y="725337"/>
                </a:cubicBezTo>
                <a:close/>
                <a:moveTo>
                  <a:pt x="6965553" y="394834"/>
                </a:moveTo>
                <a:lnTo>
                  <a:pt x="7193549" y="394834"/>
                </a:lnTo>
                <a:cubicBezTo>
                  <a:pt x="7209662" y="394834"/>
                  <a:pt x="7225775" y="395638"/>
                  <a:pt x="7241081" y="397246"/>
                </a:cubicBezTo>
                <a:cubicBezTo>
                  <a:pt x="7256389" y="398855"/>
                  <a:pt x="7269279" y="403680"/>
                  <a:pt x="7280558" y="410917"/>
                </a:cubicBezTo>
                <a:cubicBezTo>
                  <a:pt x="7288614" y="416546"/>
                  <a:pt x="7295059" y="423783"/>
                  <a:pt x="7300699" y="433433"/>
                </a:cubicBezTo>
                <a:cubicBezTo>
                  <a:pt x="7306338" y="443083"/>
                  <a:pt x="7309561" y="455145"/>
                  <a:pt x="7309561" y="471228"/>
                </a:cubicBezTo>
                <a:cubicBezTo>
                  <a:pt x="7309561" y="486506"/>
                  <a:pt x="7307144" y="499373"/>
                  <a:pt x="7301504" y="509022"/>
                </a:cubicBezTo>
                <a:cubicBezTo>
                  <a:pt x="7296671" y="518672"/>
                  <a:pt x="7291031" y="525909"/>
                  <a:pt x="7285392" y="530734"/>
                </a:cubicBezTo>
                <a:cubicBezTo>
                  <a:pt x="7273307" y="540384"/>
                  <a:pt x="7259611" y="546817"/>
                  <a:pt x="7241887" y="549229"/>
                </a:cubicBezTo>
                <a:cubicBezTo>
                  <a:pt x="7224163" y="551642"/>
                  <a:pt x="7204828" y="553250"/>
                  <a:pt x="7183075" y="553250"/>
                </a:cubicBezTo>
                <a:lnTo>
                  <a:pt x="6965553" y="553250"/>
                </a:lnTo>
                <a:lnTo>
                  <a:pt x="6965553" y="394834"/>
                </a:lnTo>
                <a:close/>
                <a:moveTo>
                  <a:pt x="7328896" y="808163"/>
                </a:moveTo>
                <a:cubicBezTo>
                  <a:pt x="7321645" y="819421"/>
                  <a:pt x="7312783" y="828267"/>
                  <a:pt x="7303921" y="833896"/>
                </a:cubicBezTo>
                <a:cubicBezTo>
                  <a:pt x="7302310" y="835504"/>
                  <a:pt x="7295059" y="838721"/>
                  <a:pt x="7282169" y="842741"/>
                </a:cubicBezTo>
                <a:cubicBezTo>
                  <a:pt x="7269279" y="847566"/>
                  <a:pt x="7247526" y="849175"/>
                  <a:pt x="7217718" y="849175"/>
                </a:cubicBezTo>
                <a:lnTo>
                  <a:pt x="6965553" y="849175"/>
                </a:lnTo>
                <a:lnTo>
                  <a:pt x="6965553" y="674676"/>
                </a:lnTo>
                <a:lnTo>
                  <a:pt x="7215301" y="674676"/>
                </a:lnTo>
                <a:cubicBezTo>
                  <a:pt x="7219329" y="674676"/>
                  <a:pt x="7224969" y="674676"/>
                  <a:pt x="7233025" y="675480"/>
                </a:cubicBezTo>
                <a:cubicBezTo>
                  <a:pt x="7241081" y="676284"/>
                  <a:pt x="7249138" y="676284"/>
                  <a:pt x="7258000" y="677088"/>
                </a:cubicBezTo>
                <a:cubicBezTo>
                  <a:pt x="7266056" y="677892"/>
                  <a:pt x="7274918" y="679501"/>
                  <a:pt x="7282975" y="681913"/>
                </a:cubicBezTo>
                <a:cubicBezTo>
                  <a:pt x="7291031" y="684325"/>
                  <a:pt x="7298282" y="686738"/>
                  <a:pt x="7304727" y="689954"/>
                </a:cubicBezTo>
                <a:cubicBezTo>
                  <a:pt x="7312783" y="694779"/>
                  <a:pt x="7320840" y="702821"/>
                  <a:pt x="7328896" y="714079"/>
                </a:cubicBezTo>
                <a:cubicBezTo>
                  <a:pt x="7336953" y="725337"/>
                  <a:pt x="7340981" y="741419"/>
                  <a:pt x="7340981" y="761523"/>
                </a:cubicBezTo>
                <a:cubicBezTo>
                  <a:pt x="7340175" y="780822"/>
                  <a:pt x="7336953" y="796101"/>
                  <a:pt x="7328896" y="808163"/>
                </a:cubicBezTo>
                <a:close/>
                <a:moveTo>
                  <a:pt x="5003017" y="725337"/>
                </a:moveTo>
                <a:cubicBezTo>
                  <a:pt x="4998183" y="702821"/>
                  <a:pt x="4985293" y="682717"/>
                  <a:pt x="4966763" y="663418"/>
                </a:cubicBezTo>
                <a:cubicBezTo>
                  <a:pt x="4950650" y="647335"/>
                  <a:pt x="4928898" y="633664"/>
                  <a:pt x="4903924" y="624819"/>
                </a:cubicBezTo>
                <a:cubicBezTo>
                  <a:pt x="4878143" y="615169"/>
                  <a:pt x="4853974" y="609540"/>
                  <a:pt x="4830610" y="607128"/>
                </a:cubicBezTo>
                <a:lnTo>
                  <a:pt x="4830610" y="603107"/>
                </a:lnTo>
                <a:cubicBezTo>
                  <a:pt x="4832221" y="603107"/>
                  <a:pt x="4836250" y="602303"/>
                  <a:pt x="4842695" y="601499"/>
                </a:cubicBezTo>
                <a:cubicBezTo>
                  <a:pt x="4849946" y="599890"/>
                  <a:pt x="4858002" y="598282"/>
                  <a:pt x="4867670" y="595066"/>
                </a:cubicBezTo>
                <a:cubicBezTo>
                  <a:pt x="4877338" y="591849"/>
                  <a:pt x="4887811" y="587828"/>
                  <a:pt x="4898284" y="581395"/>
                </a:cubicBezTo>
                <a:cubicBezTo>
                  <a:pt x="4908757" y="574962"/>
                  <a:pt x="4919230" y="568529"/>
                  <a:pt x="4928898" y="559683"/>
                </a:cubicBezTo>
                <a:cubicBezTo>
                  <a:pt x="4939371" y="550034"/>
                  <a:pt x="4949039" y="536363"/>
                  <a:pt x="4957901" y="517868"/>
                </a:cubicBezTo>
                <a:cubicBezTo>
                  <a:pt x="4967569" y="499373"/>
                  <a:pt x="4971597" y="476052"/>
                  <a:pt x="4971597" y="447103"/>
                </a:cubicBezTo>
                <a:cubicBezTo>
                  <a:pt x="4971597" y="424587"/>
                  <a:pt x="4968375" y="404484"/>
                  <a:pt x="4962735" y="387597"/>
                </a:cubicBezTo>
                <a:cubicBezTo>
                  <a:pt x="4957095" y="370710"/>
                  <a:pt x="4950650" y="356235"/>
                  <a:pt x="4942594" y="344977"/>
                </a:cubicBezTo>
                <a:cubicBezTo>
                  <a:pt x="4934538" y="333719"/>
                  <a:pt x="4927287" y="324069"/>
                  <a:pt x="4919230" y="317636"/>
                </a:cubicBezTo>
                <a:cubicBezTo>
                  <a:pt x="4911174" y="311203"/>
                  <a:pt x="4905535" y="306378"/>
                  <a:pt x="4901507" y="303162"/>
                </a:cubicBezTo>
                <a:cubicBezTo>
                  <a:pt x="4876532" y="286275"/>
                  <a:pt x="4846723" y="275821"/>
                  <a:pt x="4812886" y="271800"/>
                </a:cubicBezTo>
                <a:cubicBezTo>
                  <a:pt x="4779050" y="267779"/>
                  <a:pt x="4744407" y="266171"/>
                  <a:pt x="4708153" y="266171"/>
                </a:cubicBezTo>
                <a:lnTo>
                  <a:pt x="4304528" y="266171"/>
                </a:lnTo>
                <a:lnTo>
                  <a:pt x="4304528" y="983466"/>
                </a:lnTo>
                <a:lnTo>
                  <a:pt x="4715404" y="983466"/>
                </a:lnTo>
                <a:cubicBezTo>
                  <a:pt x="4734739" y="983466"/>
                  <a:pt x="4754880" y="982662"/>
                  <a:pt x="4777438" y="981858"/>
                </a:cubicBezTo>
                <a:cubicBezTo>
                  <a:pt x="4799996" y="981054"/>
                  <a:pt x="4821748" y="978642"/>
                  <a:pt x="4843501" y="974621"/>
                </a:cubicBezTo>
                <a:cubicBezTo>
                  <a:pt x="4865253" y="970600"/>
                  <a:pt x="4885394" y="964971"/>
                  <a:pt x="4905535" y="957734"/>
                </a:cubicBezTo>
                <a:cubicBezTo>
                  <a:pt x="4924870" y="950497"/>
                  <a:pt x="4941789" y="940043"/>
                  <a:pt x="4956290" y="927176"/>
                </a:cubicBezTo>
                <a:cubicBezTo>
                  <a:pt x="4971597" y="913506"/>
                  <a:pt x="4983681" y="895011"/>
                  <a:pt x="4994155" y="871691"/>
                </a:cubicBezTo>
                <a:cubicBezTo>
                  <a:pt x="5004628" y="848370"/>
                  <a:pt x="5009462" y="820225"/>
                  <a:pt x="5009462" y="787256"/>
                </a:cubicBezTo>
                <a:cubicBezTo>
                  <a:pt x="5010268" y="767152"/>
                  <a:pt x="5007851" y="747049"/>
                  <a:pt x="5003017" y="725337"/>
                </a:cubicBezTo>
                <a:close/>
                <a:moveTo>
                  <a:pt x="4464850" y="394834"/>
                </a:moveTo>
                <a:lnTo>
                  <a:pt x="4692846" y="394834"/>
                </a:lnTo>
                <a:cubicBezTo>
                  <a:pt x="4708959" y="394834"/>
                  <a:pt x="4725072" y="395638"/>
                  <a:pt x="4740379" y="397246"/>
                </a:cubicBezTo>
                <a:cubicBezTo>
                  <a:pt x="4755686" y="398855"/>
                  <a:pt x="4768576" y="403680"/>
                  <a:pt x="4779855" y="410917"/>
                </a:cubicBezTo>
                <a:cubicBezTo>
                  <a:pt x="4787911" y="416546"/>
                  <a:pt x="4794356" y="423783"/>
                  <a:pt x="4799996" y="433433"/>
                </a:cubicBezTo>
                <a:cubicBezTo>
                  <a:pt x="4805635" y="443083"/>
                  <a:pt x="4808858" y="455145"/>
                  <a:pt x="4808858" y="471228"/>
                </a:cubicBezTo>
                <a:cubicBezTo>
                  <a:pt x="4808858" y="486506"/>
                  <a:pt x="4806441" y="499373"/>
                  <a:pt x="4800802" y="509022"/>
                </a:cubicBezTo>
                <a:cubicBezTo>
                  <a:pt x="4795968" y="518672"/>
                  <a:pt x="4790328" y="525909"/>
                  <a:pt x="4784689" y="530734"/>
                </a:cubicBezTo>
                <a:cubicBezTo>
                  <a:pt x="4772604" y="540384"/>
                  <a:pt x="4758909" y="546817"/>
                  <a:pt x="4741184" y="549229"/>
                </a:cubicBezTo>
                <a:cubicBezTo>
                  <a:pt x="4723460" y="551642"/>
                  <a:pt x="4704125" y="553250"/>
                  <a:pt x="4682373" y="553250"/>
                </a:cubicBezTo>
                <a:lnTo>
                  <a:pt x="4464850" y="553250"/>
                </a:lnTo>
                <a:lnTo>
                  <a:pt x="4464850" y="394834"/>
                </a:lnTo>
                <a:close/>
                <a:moveTo>
                  <a:pt x="4828193" y="808163"/>
                </a:moveTo>
                <a:cubicBezTo>
                  <a:pt x="4820943" y="819421"/>
                  <a:pt x="4812081" y="828267"/>
                  <a:pt x="4803219" y="833896"/>
                </a:cubicBezTo>
                <a:cubicBezTo>
                  <a:pt x="4801607" y="835504"/>
                  <a:pt x="4794356" y="838721"/>
                  <a:pt x="4781466" y="842741"/>
                </a:cubicBezTo>
                <a:cubicBezTo>
                  <a:pt x="4768576" y="847566"/>
                  <a:pt x="4746824" y="849175"/>
                  <a:pt x="4717015" y="849175"/>
                </a:cubicBezTo>
                <a:lnTo>
                  <a:pt x="4464850" y="849175"/>
                </a:lnTo>
                <a:lnTo>
                  <a:pt x="4464850" y="674676"/>
                </a:lnTo>
                <a:lnTo>
                  <a:pt x="4714598" y="674676"/>
                </a:lnTo>
                <a:cubicBezTo>
                  <a:pt x="4718627" y="674676"/>
                  <a:pt x="4724266" y="674676"/>
                  <a:pt x="4732323" y="675480"/>
                </a:cubicBezTo>
                <a:cubicBezTo>
                  <a:pt x="4740379" y="676284"/>
                  <a:pt x="4748435" y="676284"/>
                  <a:pt x="4757297" y="677088"/>
                </a:cubicBezTo>
                <a:cubicBezTo>
                  <a:pt x="4765354" y="677892"/>
                  <a:pt x="4774215" y="679501"/>
                  <a:pt x="4782272" y="681913"/>
                </a:cubicBezTo>
                <a:cubicBezTo>
                  <a:pt x="4790328" y="684325"/>
                  <a:pt x="4797579" y="686738"/>
                  <a:pt x="4804024" y="689954"/>
                </a:cubicBezTo>
                <a:cubicBezTo>
                  <a:pt x="4812081" y="694779"/>
                  <a:pt x="4820137" y="702821"/>
                  <a:pt x="4828193" y="714079"/>
                </a:cubicBezTo>
                <a:cubicBezTo>
                  <a:pt x="4836250" y="725337"/>
                  <a:pt x="4840278" y="741419"/>
                  <a:pt x="4840278" y="761523"/>
                </a:cubicBezTo>
                <a:cubicBezTo>
                  <a:pt x="4839472" y="780822"/>
                  <a:pt x="4836250" y="796101"/>
                  <a:pt x="4828193" y="808163"/>
                </a:cubicBezTo>
                <a:close/>
                <a:moveTo>
                  <a:pt x="6241284" y="244459"/>
                </a:moveTo>
                <a:cubicBezTo>
                  <a:pt x="6366158" y="244459"/>
                  <a:pt x="6468474" y="279037"/>
                  <a:pt x="6549038" y="348998"/>
                </a:cubicBezTo>
                <a:cubicBezTo>
                  <a:pt x="6622351" y="417350"/>
                  <a:pt x="6658605" y="509022"/>
                  <a:pt x="6658605" y="623211"/>
                </a:cubicBezTo>
                <a:cubicBezTo>
                  <a:pt x="6658605" y="737399"/>
                  <a:pt x="6622351" y="829071"/>
                  <a:pt x="6549038" y="897423"/>
                </a:cubicBezTo>
                <a:cubicBezTo>
                  <a:pt x="6472502" y="967384"/>
                  <a:pt x="6370186" y="1001962"/>
                  <a:pt x="6241284" y="1001962"/>
                </a:cubicBezTo>
                <a:cubicBezTo>
                  <a:pt x="6112382" y="1001962"/>
                  <a:pt x="6010065" y="967384"/>
                  <a:pt x="5933530" y="897423"/>
                </a:cubicBezTo>
                <a:cubicBezTo>
                  <a:pt x="5859411" y="828267"/>
                  <a:pt x="5822352" y="736595"/>
                  <a:pt x="5822352" y="623211"/>
                </a:cubicBezTo>
                <a:cubicBezTo>
                  <a:pt x="5822352" y="509826"/>
                  <a:pt x="5859411" y="417350"/>
                  <a:pt x="5933530" y="348998"/>
                </a:cubicBezTo>
                <a:cubicBezTo>
                  <a:pt x="6010065" y="279037"/>
                  <a:pt x="6112382" y="244459"/>
                  <a:pt x="6241284" y="244459"/>
                </a:cubicBezTo>
                <a:close/>
                <a:moveTo>
                  <a:pt x="6240478" y="387597"/>
                </a:moveTo>
                <a:cubicBezTo>
                  <a:pt x="6171193" y="387597"/>
                  <a:pt x="6115604" y="406896"/>
                  <a:pt x="6072905" y="444691"/>
                </a:cubicBezTo>
                <a:cubicBezTo>
                  <a:pt x="6026984" y="487310"/>
                  <a:pt x="6003620" y="546817"/>
                  <a:pt x="6003620" y="623211"/>
                </a:cubicBezTo>
                <a:cubicBezTo>
                  <a:pt x="6003620" y="699604"/>
                  <a:pt x="6026984" y="758307"/>
                  <a:pt x="6072905" y="800926"/>
                </a:cubicBezTo>
                <a:cubicBezTo>
                  <a:pt x="6114798" y="839525"/>
                  <a:pt x="6170388" y="858824"/>
                  <a:pt x="6240478" y="858824"/>
                </a:cubicBezTo>
                <a:cubicBezTo>
                  <a:pt x="6309763" y="858824"/>
                  <a:pt x="6365352" y="839525"/>
                  <a:pt x="6408857" y="800926"/>
                </a:cubicBezTo>
                <a:cubicBezTo>
                  <a:pt x="6454778" y="758307"/>
                  <a:pt x="6477336" y="698800"/>
                  <a:pt x="6477336" y="623211"/>
                </a:cubicBezTo>
                <a:cubicBezTo>
                  <a:pt x="6477336" y="546013"/>
                  <a:pt x="6454778" y="486506"/>
                  <a:pt x="6408857" y="444691"/>
                </a:cubicBezTo>
                <a:cubicBezTo>
                  <a:pt x="6366158" y="406092"/>
                  <a:pt x="6309763" y="387597"/>
                  <a:pt x="6240478" y="387597"/>
                </a:cubicBezTo>
                <a:close/>
                <a:moveTo>
                  <a:pt x="3722857" y="264563"/>
                </a:moveTo>
                <a:lnTo>
                  <a:pt x="3398184" y="981858"/>
                </a:lnTo>
                <a:lnTo>
                  <a:pt x="3565757" y="981858"/>
                </a:lnTo>
                <a:lnTo>
                  <a:pt x="3631820" y="830679"/>
                </a:lnTo>
                <a:lnTo>
                  <a:pt x="3973411" y="829875"/>
                </a:lnTo>
                <a:lnTo>
                  <a:pt x="4041084" y="981858"/>
                </a:lnTo>
                <a:lnTo>
                  <a:pt x="4208657" y="981858"/>
                </a:lnTo>
                <a:lnTo>
                  <a:pt x="3883985" y="264563"/>
                </a:lnTo>
                <a:cubicBezTo>
                  <a:pt x="3883985" y="264563"/>
                  <a:pt x="3722857" y="264563"/>
                  <a:pt x="3722857" y="264563"/>
                </a:cubicBezTo>
                <a:close/>
                <a:moveTo>
                  <a:pt x="3802615" y="413329"/>
                </a:moveTo>
                <a:lnTo>
                  <a:pt x="3927489" y="707646"/>
                </a:lnTo>
                <a:lnTo>
                  <a:pt x="3680158" y="707646"/>
                </a:lnTo>
                <a:lnTo>
                  <a:pt x="3802615" y="413329"/>
                </a:lnTo>
                <a:close/>
                <a:moveTo>
                  <a:pt x="5077941" y="264563"/>
                </a:moveTo>
                <a:lnTo>
                  <a:pt x="5077941" y="387597"/>
                </a:lnTo>
                <a:lnTo>
                  <a:pt x="5077941" y="394834"/>
                </a:lnTo>
                <a:lnTo>
                  <a:pt x="5336552" y="394834"/>
                </a:lnTo>
                <a:lnTo>
                  <a:pt x="5336552" y="981858"/>
                </a:lnTo>
                <a:lnTo>
                  <a:pt x="5496068" y="981858"/>
                </a:lnTo>
                <a:lnTo>
                  <a:pt x="5496068" y="394834"/>
                </a:lnTo>
                <a:lnTo>
                  <a:pt x="5753872" y="394834"/>
                </a:lnTo>
                <a:lnTo>
                  <a:pt x="5753872" y="387597"/>
                </a:lnTo>
                <a:lnTo>
                  <a:pt x="5753872" y="264563"/>
                </a:lnTo>
                <a:lnTo>
                  <a:pt x="5077941" y="264563"/>
                </a:lnTo>
                <a:close/>
                <a:moveTo>
                  <a:pt x="9139972" y="755894"/>
                </a:moveTo>
                <a:cubicBezTo>
                  <a:pt x="9136749" y="714079"/>
                  <a:pt x="9118220" y="671459"/>
                  <a:pt x="9080354" y="646531"/>
                </a:cubicBezTo>
                <a:cubicBezTo>
                  <a:pt x="9048934" y="626427"/>
                  <a:pt x="9013487" y="616777"/>
                  <a:pt x="8976427" y="611148"/>
                </a:cubicBezTo>
                <a:cubicBezTo>
                  <a:pt x="8976427" y="611148"/>
                  <a:pt x="8976427" y="611148"/>
                  <a:pt x="8975621" y="611148"/>
                </a:cubicBezTo>
                <a:lnTo>
                  <a:pt x="8975621" y="609540"/>
                </a:lnTo>
                <a:cubicBezTo>
                  <a:pt x="9001402" y="603107"/>
                  <a:pt x="9045712" y="587828"/>
                  <a:pt x="9077938" y="552446"/>
                </a:cubicBezTo>
                <a:cubicBezTo>
                  <a:pt x="9077938" y="552446"/>
                  <a:pt x="9077938" y="552446"/>
                  <a:pt x="9078743" y="551642"/>
                </a:cubicBezTo>
                <a:cubicBezTo>
                  <a:pt x="9078743" y="551642"/>
                  <a:pt x="9078743" y="551642"/>
                  <a:pt x="9078743" y="551642"/>
                </a:cubicBezTo>
                <a:lnTo>
                  <a:pt x="9078743" y="551642"/>
                </a:lnTo>
                <a:cubicBezTo>
                  <a:pt x="9085188" y="545209"/>
                  <a:pt x="9090828" y="537167"/>
                  <a:pt x="9095662" y="529126"/>
                </a:cubicBezTo>
                <a:cubicBezTo>
                  <a:pt x="9122248" y="484898"/>
                  <a:pt x="9123054" y="438258"/>
                  <a:pt x="9107746" y="390813"/>
                </a:cubicBezTo>
                <a:cubicBezTo>
                  <a:pt x="9091633" y="340956"/>
                  <a:pt x="9052962" y="310399"/>
                  <a:pt x="9003013" y="290295"/>
                </a:cubicBezTo>
                <a:cubicBezTo>
                  <a:pt x="8949036" y="269388"/>
                  <a:pt x="8891835" y="262150"/>
                  <a:pt x="8833829" y="260542"/>
                </a:cubicBezTo>
                <a:cubicBezTo>
                  <a:pt x="8749237" y="258130"/>
                  <a:pt x="8664645" y="262150"/>
                  <a:pt x="8580858" y="275017"/>
                </a:cubicBezTo>
                <a:cubicBezTo>
                  <a:pt x="8555078" y="279037"/>
                  <a:pt x="8521241" y="283862"/>
                  <a:pt x="8495461" y="288687"/>
                </a:cubicBezTo>
                <a:lnTo>
                  <a:pt x="8495461" y="427804"/>
                </a:lnTo>
                <a:cubicBezTo>
                  <a:pt x="8584081" y="409309"/>
                  <a:pt x="8688814" y="386793"/>
                  <a:pt x="8824162" y="394834"/>
                </a:cubicBezTo>
                <a:cubicBezTo>
                  <a:pt x="8848331" y="396442"/>
                  <a:pt x="8878139" y="402875"/>
                  <a:pt x="8900697" y="411721"/>
                </a:cubicBezTo>
                <a:cubicBezTo>
                  <a:pt x="8941785" y="427804"/>
                  <a:pt x="8951452" y="480073"/>
                  <a:pt x="8929700" y="513847"/>
                </a:cubicBezTo>
                <a:cubicBezTo>
                  <a:pt x="8918421" y="530734"/>
                  <a:pt x="8900697" y="539580"/>
                  <a:pt x="8881362" y="545209"/>
                </a:cubicBezTo>
                <a:cubicBezTo>
                  <a:pt x="8848331" y="554858"/>
                  <a:pt x="8805632" y="557271"/>
                  <a:pt x="8770989" y="558075"/>
                </a:cubicBezTo>
                <a:cubicBezTo>
                  <a:pt x="8737958" y="558075"/>
                  <a:pt x="8683175" y="558075"/>
                  <a:pt x="8653366" y="558075"/>
                </a:cubicBezTo>
                <a:lnTo>
                  <a:pt x="8653366" y="620798"/>
                </a:lnTo>
                <a:lnTo>
                  <a:pt x="8653366" y="668243"/>
                </a:lnTo>
                <a:lnTo>
                  <a:pt x="8824162" y="669851"/>
                </a:lnTo>
                <a:cubicBezTo>
                  <a:pt x="8828190" y="669851"/>
                  <a:pt x="8936145" y="672263"/>
                  <a:pt x="8957898" y="738203"/>
                </a:cubicBezTo>
                <a:cubicBezTo>
                  <a:pt x="8968370" y="771173"/>
                  <a:pt x="8956286" y="860433"/>
                  <a:pt x="8766961" y="862041"/>
                </a:cubicBezTo>
                <a:cubicBezTo>
                  <a:pt x="8733930" y="862041"/>
                  <a:pt x="8694453" y="862041"/>
                  <a:pt x="8649338" y="856412"/>
                </a:cubicBezTo>
                <a:cubicBezTo>
                  <a:pt x="8561523" y="845154"/>
                  <a:pt x="8479348" y="808967"/>
                  <a:pt x="8479348" y="808967"/>
                </a:cubicBezTo>
                <a:lnTo>
                  <a:pt x="8479348" y="953713"/>
                </a:lnTo>
                <a:cubicBezTo>
                  <a:pt x="8480153" y="954517"/>
                  <a:pt x="8482571" y="955321"/>
                  <a:pt x="8485794" y="956126"/>
                </a:cubicBezTo>
                <a:cubicBezTo>
                  <a:pt x="8534937" y="973013"/>
                  <a:pt x="8594555" y="981054"/>
                  <a:pt x="8646115" y="985879"/>
                </a:cubicBezTo>
                <a:cubicBezTo>
                  <a:pt x="8719429" y="992312"/>
                  <a:pt x="8792742" y="993920"/>
                  <a:pt x="8866055" y="985879"/>
                </a:cubicBezTo>
                <a:cubicBezTo>
                  <a:pt x="8916810" y="980250"/>
                  <a:pt x="8965954" y="971404"/>
                  <a:pt x="9012680" y="951301"/>
                </a:cubicBezTo>
                <a:cubicBezTo>
                  <a:pt x="9051352" y="934414"/>
                  <a:pt x="9085188" y="911898"/>
                  <a:pt x="9108552" y="878124"/>
                </a:cubicBezTo>
                <a:cubicBezTo>
                  <a:pt x="9135944" y="841133"/>
                  <a:pt x="9144000" y="799318"/>
                  <a:pt x="9139972" y="755894"/>
                </a:cubicBezTo>
                <a:close/>
              </a:path>
            </a:pathLst>
          </a:custGeom>
          <a:solidFill>
            <a:schemeClr val="accent1"/>
          </a:solidFill>
          <a:ln w="8056" cap="flat">
            <a:noFill/>
            <a:prstDash val="solid"/>
            <a:miter/>
          </a:ln>
        </p:spPr>
        <p:txBody>
          <a:bodyPr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4358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0" kern="1200" cap="all" spc="50" baseline="0">
          <a:solidFill>
            <a:srgbClr val="F5671E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F5671E"/>
        </a:buClr>
        <a:buFont typeface="Arial" panose="020B0604020202020204" pitchFamily="34" charset="0"/>
        <a:buChar char="•"/>
        <a:defRPr sz="1000" kern="1200">
          <a:solidFill>
            <a:srgbClr val="4D596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F5671E"/>
        </a:buClr>
        <a:buFont typeface="Arial" panose="020B0604020202020204" pitchFamily="34" charset="0"/>
        <a:buChar char="•"/>
        <a:defRPr sz="1000" kern="1200">
          <a:solidFill>
            <a:srgbClr val="4D596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>
          <p15:clr>
            <a:srgbClr val="F26B43"/>
          </p15:clr>
        </p15:guide>
        <p15:guide id="2" pos="5630">
          <p15:clr>
            <a:srgbClr val="F26B43"/>
          </p15:clr>
        </p15:guide>
        <p15:guide id="3" orient="horz" pos="2935">
          <p15:clr>
            <a:srgbClr val="F26B43"/>
          </p15:clr>
        </p15:guide>
        <p15:guide id="4" orient="horz" pos="146">
          <p15:clr>
            <a:srgbClr val="F26B43"/>
          </p15:clr>
        </p15:guide>
        <p15:guide id="5" orient="horz" pos="554">
          <p15:clr>
            <a:srgbClr val="F26B43"/>
          </p15:clr>
        </p15:guide>
        <p15:guide id="7" orient="horz" pos="3003">
          <p15:clr>
            <a:srgbClr val="F26B43"/>
          </p15:clr>
        </p15:guide>
        <p15:guide id="10" pos="2880">
          <p15:clr>
            <a:srgbClr val="F26B43"/>
          </p15:clr>
        </p15:guide>
        <p15:guide id="11" orient="horz" pos="1620">
          <p15:clr>
            <a:srgbClr val="F26B43"/>
          </p15:clr>
        </p15:guide>
        <p15:guide id="15" pos="2767">
          <p15:clr>
            <a:srgbClr val="F26B43"/>
          </p15:clr>
        </p15:guide>
        <p15:guide id="16" pos="2993">
          <p15:clr>
            <a:srgbClr val="F26B43"/>
          </p15:clr>
        </p15:guide>
        <p15:guide id="18" orient="horz" pos="79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35477" y="76200"/>
            <a:ext cx="8621713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ПРОГРАММЫ ДЛЯ КОЛЛЕДЖЕЙ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E66DA7-E039-4E5A-9A07-BA2477D4A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18780"/>
              </p:ext>
            </p:extLst>
          </p:nvPr>
        </p:nvGraphicFramePr>
        <p:xfrm>
          <a:off x="235477" y="559586"/>
          <a:ext cx="8773844" cy="4159142"/>
        </p:xfrm>
        <a:graphic>
          <a:graphicData uri="http://schemas.openxmlformats.org/drawingml/2006/table">
            <a:tbl>
              <a:tblPr firstRow="1" firstCol="1" bandRow="1"/>
              <a:tblGrid>
                <a:gridCol w="2365864">
                  <a:extLst>
                    <a:ext uri="{9D8B030D-6E8A-4147-A177-3AD203B41FA5}">
                      <a16:colId xmlns:a16="http://schemas.microsoft.com/office/drawing/2014/main" val="3297511232"/>
                    </a:ext>
                  </a:extLst>
                </a:gridCol>
                <a:gridCol w="2923187">
                  <a:extLst>
                    <a:ext uri="{9D8B030D-6E8A-4147-A177-3AD203B41FA5}">
                      <a16:colId xmlns:a16="http://schemas.microsoft.com/office/drawing/2014/main" val="276392867"/>
                    </a:ext>
                  </a:extLst>
                </a:gridCol>
                <a:gridCol w="3484793">
                  <a:extLst>
                    <a:ext uri="{9D8B030D-6E8A-4147-A177-3AD203B41FA5}">
                      <a16:colId xmlns:a16="http://schemas.microsoft.com/office/drawing/2014/main" val="310834276"/>
                    </a:ext>
                  </a:extLst>
                </a:gridCol>
              </a:tblGrid>
              <a:tr h="2058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92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МОТИВАЦИЯ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9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31954"/>
                  </a:ext>
                </a:extLst>
              </a:tr>
              <a:tr h="170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КОЛЛЕДЖ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9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79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59481"/>
                  </a:ext>
                </a:extLst>
              </a:tr>
              <a:tr h="328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выпускников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050" b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</a:t>
                      </a:r>
                      <a:r>
                        <a:rPr lang="ru-RU" sz="1050" b="1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05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в первые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месяца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050" b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на постоянную работу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28039"/>
                  </a:ext>
                </a:extLst>
              </a:tr>
              <a:tr h="41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студентов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период практики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050" b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1 500</a:t>
                      </a:r>
                      <a:r>
                        <a:rPr lang="ru-RU" sz="1050" b="1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05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в первые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месяца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практики</a:t>
                      </a:r>
                      <a:r>
                        <a:rPr lang="ru-RU" sz="1050" b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Tx/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  <a:defRPr/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Заработная плата в период практики</a:t>
                      </a:r>
                    </a:p>
                    <a:p>
                      <a:pPr marL="182563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Tx/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  <a:defRPr/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Доставка до Тольятти и обратно, бесплатное проживание в общежитии, бесплатная доставка с работы на работу</a:t>
                      </a:r>
                      <a:r>
                        <a:rPr lang="ru-RU" sz="11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05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79883"/>
                  </a:ext>
                </a:extLst>
              </a:tr>
              <a:tr h="504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студентов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период дуального обучения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050" b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1 500</a:t>
                      </a:r>
                      <a:r>
                        <a:rPr lang="ru-RU" sz="1050" b="1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05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в период дуального обучения </a:t>
                      </a:r>
                      <a:r>
                        <a:rPr lang="ru-RU" sz="1050" b="1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студента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  <a:defRPr/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на постоянную работу</a:t>
                      </a:r>
                    </a:p>
                    <a:p>
                      <a:pPr marL="182563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  <a:defRPr/>
                      </a:pPr>
                      <a:r>
                        <a:rPr lang="ru-RU" sz="1050" b="1" kern="1200" noProof="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10 000 </a:t>
                      </a:r>
                      <a:r>
                        <a:rPr lang="ru-RU" sz="1050" b="0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дополнительно</a:t>
                      </a: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зарплате </a:t>
                      </a:r>
                      <a:r>
                        <a:rPr lang="ru-RU" sz="1050" b="0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период обучения</a:t>
                      </a:r>
                      <a:endParaRPr lang="ru-RU" sz="105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865843"/>
                  </a:ext>
                </a:extLst>
              </a:tr>
              <a:tr h="497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студентов в период обучения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  <a:defRPr/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Трудоустройство на постоянную работу</a:t>
                      </a:r>
                    </a:p>
                    <a:p>
                      <a:pPr marL="182563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  <a:tabLst>
                          <a:tab pos="182563" algn="l"/>
                        </a:tabLst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36C0A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10 000 </a:t>
                      </a: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5964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дополнительно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зарплате </a:t>
                      </a: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5964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период обучения</a:t>
                      </a:r>
                      <a:endParaRPr lang="ru-RU" sz="1050" b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27480"/>
                  </a:ext>
                </a:extLst>
              </a:tr>
              <a:tr h="50041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подготовка студентов по программе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«Колледж»</a:t>
                      </a:r>
                      <a:r>
                        <a:rPr kumimoji="0" lang="ru-RU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56727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3 500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за обучение по дополнительной программе за каждого студента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стипендия </a:t>
                      </a:r>
                      <a:r>
                        <a:rPr lang="ru-RU" sz="1050" b="1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4 000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 </a:t>
                      </a:r>
                    </a:p>
                    <a:p>
                      <a:pPr marL="182563" lvl="0" indent="-18256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Заработная плата в период практики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636354"/>
                  </a:ext>
                </a:extLst>
              </a:tr>
              <a:tr h="50435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подготовка студентов по программе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«Колледж </a:t>
                      </a:r>
                      <a:r>
                        <a:rPr lang="ru-RU" sz="105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u-RU" sz="105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F5671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3 500 </a:t>
                      </a:r>
                      <a:r>
                        <a:rPr lang="ru-RU" sz="1050" b="0" kern="1200" dirty="0">
                          <a:solidFill>
                            <a:srgbClr val="4D596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 за обучение по дополнительной программе за каждого студента</a:t>
                      </a:r>
                      <a:endParaRPr lang="ru-RU" sz="105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lvl="0" indent="-182563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стипендия </a:t>
                      </a:r>
                      <a:r>
                        <a:rPr lang="ru-RU" sz="1050" b="1" kern="1200" dirty="0">
                          <a:solidFill>
                            <a:srgbClr val="E36C0A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4 000 </a:t>
                      </a: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</a:t>
                      </a:r>
                    </a:p>
                    <a:p>
                      <a:pPr marL="182563" lvl="0" indent="-182563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Заработная плата в период практики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50642"/>
                  </a:ext>
                </a:extLst>
              </a:tr>
              <a:tr h="3362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Целевое обучение </a:t>
                      </a:r>
                    </a:p>
                  </a:txBody>
                  <a:tcPr marL="50771" marR="50771" marT="0" marB="0" anchor="ctr">
                    <a:lnL>
                      <a:noFill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rgbClr val="F5671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 </a:t>
                      </a:r>
                      <a:r>
                        <a:rPr lang="ru-RU" sz="1050" b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руб./час за обучение по дополнительной программе за каждого студента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5863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стипендия  до  достижения 18  лет </a:t>
                      </a: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36C0A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1 000 </a:t>
                      </a: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5863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</a:t>
                      </a:r>
                    </a:p>
                    <a:p>
                      <a:pPr marL="182563" marR="0" lvl="0" indent="-1825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5863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стипендия после достижения 18 лет </a:t>
                      </a: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36C0A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6 000 </a:t>
                      </a: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5863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руб./мес.</a:t>
                      </a:r>
                    </a:p>
                    <a:p>
                      <a:pPr marL="182563" marR="0" lvl="0" indent="-1825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"/>
                        <a:tabLst>
                          <a:tab pos="182563" algn="l"/>
                        </a:tabLst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C5863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Заработная плата в период практики</a:t>
                      </a:r>
                    </a:p>
                  </a:txBody>
                  <a:tcPr marL="50771" marR="50771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164226"/>
                  </a:ext>
                </a:extLst>
              </a:tr>
            </a:tbl>
          </a:graphicData>
        </a:graphic>
      </p:graphicFrame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AED9CF78-434B-4468-9717-14DC8C120398}"/>
              </a:ext>
            </a:extLst>
          </p:cNvPr>
          <p:cNvSpPr txBox="1">
            <a:spLocks/>
          </p:cNvSpPr>
          <p:nvPr/>
        </p:nvSpPr>
        <p:spPr>
          <a:xfrm>
            <a:off x="235477" y="388968"/>
            <a:ext cx="8517995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1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АО «АВТОВАЗ», предлагает колледжам, их выпускникам и студентам*: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AB19C968-A580-4C20-930F-42BB36C089E0}"/>
              </a:ext>
            </a:extLst>
          </p:cNvPr>
          <p:cNvSpPr txBox="1">
            <a:spLocks/>
          </p:cNvSpPr>
          <p:nvPr/>
        </p:nvSpPr>
        <p:spPr>
          <a:xfrm>
            <a:off x="498414" y="4762644"/>
            <a:ext cx="8517995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программы предусмотрены для совершеннолетних студентов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** - для иногородних студентов </a:t>
            </a:r>
            <a:endParaRPr kumimoji="0" lang="ru-RU" sz="1000" b="0" i="1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676627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2" y="119064"/>
            <a:ext cx="5656258" cy="3668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ТРУДОУСТРОЙСТВО ВЫПУСКНИКОВ			     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rgbClr val="F5671E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F5671E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01988362-E0AF-47A0-9FA1-87C981A86D95}"/>
              </a:ext>
            </a:extLst>
          </p:cNvPr>
          <p:cNvSpPr txBox="1">
            <a:spLocks/>
          </p:cNvSpPr>
          <p:nvPr/>
        </p:nvSpPr>
        <p:spPr>
          <a:xfrm>
            <a:off x="287341" y="537754"/>
            <a:ext cx="8106665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При трудоустройстве в АВТОВАЗ выпускников по направлению от колледжа, в рамках заключенного договора: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6D01EF98-3CF6-447B-A242-F452F65FDC47}"/>
              </a:ext>
            </a:extLst>
          </p:cNvPr>
          <p:cNvSpPr txBox="1">
            <a:spLocks/>
          </p:cNvSpPr>
          <p:nvPr/>
        </p:nvSpPr>
        <p:spPr>
          <a:xfrm>
            <a:off x="287341" y="1056399"/>
            <a:ext cx="8106665" cy="7021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ВЫПУСКНИК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трудоустройство на постоянную работу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 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85994E59-4769-4955-891F-1DBF95FDEE6C}"/>
              </a:ext>
            </a:extLst>
          </p:cNvPr>
          <p:cNvSpPr txBox="1">
            <a:spLocks/>
          </p:cNvSpPr>
          <p:nvPr/>
        </p:nvSpPr>
        <p:spPr>
          <a:xfrm>
            <a:off x="287342" y="1643587"/>
            <a:ext cx="7771662" cy="143477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3 000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выпускника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 первые 3 месяца работы, при трудоустройстве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до 50 человек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5 000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выпускника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 первые 3 месяца работы, при трудоустройстве </a:t>
            </a: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51 человек и более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1FFFE8F6-15DC-423F-AC51-470DA5448A99}"/>
              </a:ext>
            </a:extLst>
          </p:cNvPr>
          <p:cNvSpPr txBox="1">
            <a:spLocks/>
          </p:cNvSpPr>
          <p:nvPr/>
        </p:nvSpPr>
        <p:spPr>
          <a:xfrm>
            <a:off x="287341" y="3046483"/>
            <a:ext cx="8106665" cy="60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ВЫПУСКНИК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трудоустроиться в АВТОВАЗ в соответствии с направлением колледжа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FEF1059-0D93-41C9-9C35-01AFDD86FCE6}"/>
              </a:ext>
            </a:extLst>
          </p:cNvPr>
          <p:cNvSpPr txBox="1">
            <a:spLocks/>
          </p:cNvSpPr>
          <p:nvPr/>
        </p:nvSpPr>
        <p:spPr>
          <a:xfrm>
            <a:off x="287341" y="3648883"/>
            <a:ext cx="8106665" cy="69938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35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направить выпускников для трудоустройства в АВТОВАЗ в соответствии с заявкой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03710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1" y="112001"/>
            <a:ext cx="8621713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ТРУДОУСТРОЙСТВО СТУДЕНТОВ НА ПЕРИОД ПРАКТИКИ	         	 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01988362-E0AF-47A0-9FA1-87C981A86D95}"/>
              </a:ext>
            </a:extLst>
          </p:cNvPr>
          <p:cNvSpPr txBox="1">
            <a:spLocks/>
          </p:cNvSpPr>
          <p:nvPr/>
        </p:nvSpPr>
        <p:spPr>
          <a:xfrm>
            <a:off x="287341" y="466368"/>
            <a:ext cx="8106665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При трудоустройстве в АВТОВАЗ студентов* на период практики, в рамках заключенного договора: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6D01EF98-3CF6-447B-A242-F452F65FDC47}"/>
              </a:ext>
            </a:extLst>
          </p:cNvPr>
          <p:cNvSpPr txBox="1">
            <a:spLocks/>
          </p:cNvSpPr>
          <p:nvPr/>
        </p:nvSpPr>
        <p:spPr>
          <a:xfrm>
            <a:off x="287339" y="681812"/>
            <a:ext cx="8106665" cy="7021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заработную плату в период практики, в том же размере, что и у постоянных работников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доставка до Тольятти и обратно, бесплатное проживание в общежитии, бесплатная доставка с работы на работу** 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85994E59-4769-4955-891F-1DBF95FDEE6C}"/>
              </a:ext>
            </a:extLst>
          </p:cNvPr>
          <p:cNvSpPr txBox="1">
            <a:spLocks/>
          </p:cNvSpPr>
          <p:nvPr/>
        </p:nvSpPr>
        <p:spPr>
          <a:xfrm>
            <a:off x="287339" y="1749284"/>
            <a:ext cx="8106665" cy="136946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1 500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студента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 первые 3 месяца практики, при общем количестве студентов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до 50 человек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2 000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студента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 первые 3 месяца работы, при общем количестве студентов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51 человек и более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53B7ACBA-0F94-4291-849C-D1894215B8DF}"/>
              </a:ext>
            </a:extLst>
          </p:cNvPr>
          <p:cNvSpPr txBox="1">
            <a:spLocks/>
          </p:cNvSpPr>
          <p:nvPr/>
        </p:nvSpPr>
        <p:spPr>
          <a:xfrm>
            <a:off x="287340" y="3023009"/>
            <a:ext cx="8106665" cy="60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трудоустроиться в АВТОВАЗ на период практики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0068D407-AAFF-48CD-8668-63F9DF8CA86E}"/>
              </a:ext>
            </a:extLst>
          </p:cNvPr>
          <p:cNvSpPr txBox="1">
            <a:spLocks/>
          </p:cNvSpPr>
          <p:nvPr/>
        </p:nvSpPr>
        <p:spPr>
          <a:xfrm>
            <a:off x="287340" y="3590543"/>
            <a:ext cx="8106665" cy="83167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35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сформировать график прохождения практики в соответствии с заявкой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35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заблаговременно направить студентов для трудоустройства в АВТОВАЗ на период практики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31D5C747-9E87-4824-B75F-2245B6BA0EAD}"/>
              </a:ext>
            </a:extLst>
          </p:cNvPr>
          <p:cNvSpPr txBox="1">
            <a:spLocks/>
          </p:cNvSpPr>
          <p:nvPr/>
        </p:nvSpPr>
        <p:spPr>
          <a:xfrm>
            <a:off x="287341" y="4349617"/>
            <a:ext cx="8517995" cy="33855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программа предусмотрена для совершеннолетних студентов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** - для иногородних студентов 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36017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303956" y="130156"/>
            <a:ext cx="9046300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5964"/>
              </a:buClr>
              <a:buSzTx/>
              <a:buFontTx/>
              <a:buNone/>
              <a:tabLst/>
              <a:defRPr/>
            </a:pPr>
            <a:r>
              <a:rPr kumimoji="0" lang="ru-RU" i="0" u="none" strike="noStrike" kern="1200" cap="all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ТРУДОУСТРОЙСТВО СТУДЕНТОВ НА ПЕРИОД Дуального обучения</a:t>
            </a:r>
            <a:r>
              <a:rPr kumimoji="0" lang="ru-RU" i="1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							 </a:t>
            </a:r>
            <a:endParaRPr kumimoji="0" lang="ru-RU" i="0" u="none" strike="noStrike" kern="1200" cap="all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7D3E95C8-56C8-453F-9B94-01A668B4BFD5}"/>
              </a:ext>
            </a:extLst>
          </p:cNvPr>
          <p:cNvSpPr txBox="1">
            <a:spLocks/>
          </p:cNvSpPr>
          <p:nvPr/>
        </p:nvSpPr>
        <p:spPr>
          <a:xfrm>
            <a:off x="287330" y="884745"/>
            <a:ext cx="8106665" cy="93375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285750" lvl="1" indent="-285750" algn="just">
              <a:buClr>
                <a:srgbClr val="4C5863"/>
              </a:buClr>
              <a:buFont typeface="Symbol" panose="05050102010706020507" pitchFamily="18" charset="2"/>
              <a:buChar char="-"/>
              <a:defRPr/>
            </a:pPr>
            <a:r>
              <a:rPr lang="ru-RU" b="0" spc="-20" dirty="0">
                <a:solidFill>
                  <a:srgbClr val="4C5863"/>
                </a:solidFill>
                <a:sym typeface="Symbol" panose="05050102010706020507" pitchFamily="18" charset="2"/>
              </a:rPr>
              <a:t>заработную плату в период практической подготовки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трудоустройство в АВТОВАЗ на постоянную работу</a:t>
            </a:r>
          </a:p>
          <a:p>
            <a:pPr marL="285750" lvl="1" indent="-285750" algn="just">
              <a:buClr>
                <a:srgbClr val="4C5863"/>
              </a:buClr>
              <a:buFont typeface="Symbol" panose="05050102010706020507" pitchFamily="18" charset="2"/>
              <a:buChar char="-"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2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10 000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руб. ежемесячно – дополнительно к заработной плате в период обучения (при трудоустройстве на постоянно)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;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2694137A-519E-43F7-87ED-0E7A0B079F57}"/>
              </a:ext>
            </a:extLst>
          </p:cNvPr>
          <p:cNvSpPr txBox="1">
            <a:spLocks/>
          </p:cNvSpPr>
          <p:nvPr/>
        </p:nvSpPr>
        <p:spPr>
          <a:xfrm>
            <a:off x="287330" y="2059028"/>
            <a:ext cx="8106665" cy="56776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ru-RU" dirty="0">
                <a:solidFill>
                  <a:srgbClr val="F5671E"/>
                </a:solidFill>
                <a:latin typeface="Arial"/>
                <a:sym typeface="Symbol" panose="05050102010706020507" pitchFamily="18" charset="2"/>
              </a:rPr>
              <a:t>1 500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lang="ru-RU" sz="1400" b="0" kern="120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  каждый отработанный студентом месяц в АО «АВТОВАЗ» в период практической подготовки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, при общем количестве студентов до 50 человек;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ru-RU" dirty="0">
                <a:solidFill>
                  <a:srgbClr val="F5671E"/>
                </a:solidFill>
                <a:latin typeface="Arial"/>
                <a:sym typeface="Symbol" panose="05050102010706020507" pitchFamily="18" charset="2"/>
              </a:rPr>
              <a:t>2 000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руб./мес. </a:t>
            </a:r>
            <a:r>
              <a:rPr lang="ru-RU" sz="1400" b="0" kern="120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  каждый отработанный студентом месяц в АО «АВТОВАЗ» в период практической подготовки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, при общем количестве студентов 51 человек и более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достижение целевых показателей устанавливаемых Министерством образования и науки;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655017BA-ABB8-48BB-BE12-C153F6239E0C}"/>
              </a:ext>
            </a:extLst>
          </p:cNvPr>
          <p:cNvSpPr txBox="1">
            <a:spLocks/>
          </p:cNvSpPr>
          <p:nvPr/>
        </p:nvSpPr>
        <p:spPr>
          <a:xfrm>
            <a:off x="287329" y="3944969"/>
            <a:ext cx="8106665" cy="86917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проходить практическую подготовку в АВТОВАЗ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E34CAD45-F6B9-4833-A5E8-FA4CA63642A5}"/>
              </a:ext>
            </a:extLst>
          </p:cNvPr>
          <p:cNvSpPr txBox="1">
            <a:spLocks/>
          </p:cNvSpPr>
          <p:nvPr/>
        </p:nvSpPr>
        <p:spPr>
          <a:xfrm>
            <a:off x="287329" y="3440740"/>
            <a:ext cx="8106665" cy="81592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направить студентов на практическую подготовку в соответствии с заявкой АВТОВАЗ</a:t>
            </a: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7697BFD2-2106-4B49-8533-071CEC8783E1}"/>
              </a:ext>
            </a:extLst>
          </p:cNvPr>
          <p:cNvSpPr txBox="1">
            <a:spLocks/>
          </p:cNvSpPr>
          <p:nvPr/>
        </p:nvSpPr>
        <p:spPr>
          <a:xfrm>
            <a:off x="287330" y="448797"/>
            <a:ext cx="8106665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В рамках договоров о практической подготовке студентов* в рамках практико-ориентированного (дуального) обучения: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1F15092D-84EB-4AEF-BEDB-B71981925175}"/>
              </a:ext>
            </a:extLst>
          </p:cNvPr>
          <p:cNvSpPr txBox="1">
            <a:spLocks/>
          </p:cNvSpPr>
          <p:nvPr/>
        </p:nvSpPr>
        <p:spPr>
          <a:xfrm>
            <a:off x="287329" y="4525426"/>
            <a:ext cx="8517995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программа предусмотрена для совершеннолетних студентов 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72164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F3743B2-2889-477E-A4BB-A1803C624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67" y="556810"/>
            <a:ext cx="3000992" cy="4046842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1" y="119065"/>
            <a:ext cx="8621713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-2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ТРУДОУСТРОЙСТВО СТУДЕНТОВ</a:t>
            </a:r>
            <a:r>
              <a:rPr kumimoji="0" lang="ru-RU" sz="2400" i="1" u="none" strike="noStrike" kern="1200" cap="none" spc="-2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ru-RU" sz="2400" i="0" u="none" strike="noStrike" kern="1200" cap="none" spc="-2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 ПЕРИОД ОБУЧЕНИЯ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01988362-E0AF-47A0-9FA1-87C981A86D95}"/>
              </a:ext>
            </a:extLst>
          </p:cNvPr>
          <p:cNvSpPr txBox="1">
            <a:spLocks/>
          </p:cNvSpPr>
          <p:nvPr/>
        </p:nvSpPr>
        <p:spPr>
          <a:xfrm>
            <a:off x="287342" y="516761"/>
            <a:ext cx="4284658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При трудоустройстве студента* на постоянную работу по рабочим профессиям: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6D01EF98-3CF6-447B-A242-F452F65FDC47}"/>
              </a:ext>
            </a:extLst>
          </p:cNvPr>
          <p:cNvSpPr txBox="1">
            <a:spLocks/>
          </p:cNvSpPr>
          <p:nvPr/>
        </p:nvSpPr>
        <p:spPr>
          <a:xfrm>
            <a:off x="287342" y="1272173"/>
            <a:ext cx="4798130" cy="71840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358775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2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10 000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руб. ежемесячно – дополнительно к заработной плате в период обучения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85994E59-4769-4955-891F-1DBF95FDEE6C}"/>
              </a:ext>
            </a:extLst>
          </p:cNvPr>
          <p:cNvSpPr txBox="1">
            <a:spLocks/>
          </p:cNvSpPr>
          <p:nvPr/>
        </p:nvSpPr>
        <p:spPr>
          <a:xfrm>
            <a:off x="287341" y="2150388"/>
            <a:ext cx="4798131" cy="1362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342900" marR="0" lvl="0" indent="-34290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установить, при необходимости, индивидуальную программу и условия обучения, позволяющие студенту совмещать обучение и работу в АВТОВАЗ в соответствии с установленным режимом работы;</a:t>
            </a:r>
          </a:p>
          <a:p>
            <a:pPr marL="342900" marR="0" lvl="0" indent="-34290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ежемесячно предоставлять студенту справку с места учебы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55C96B47-ACD1-40F9-8291-4258EFBC347C}"/>
              </a:ext>
            </a:extLst>
          </p:cNvPr>
          <p:cNvSpPr txBox="1">
            <a:spLocks/>
          </p:cNvSpPr>
          <p:nvPr/>
        </p:nvSpPr>
        <p:spPr>
          <a:xfrm>
            <a:off x="287342" y="4297790"/>
            <a:ext cx="4685588" cy="52322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программа предусмотрена для совершеннолетних студентов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0" i="1" u="none" strike="noStrike" kern="1200" cap="none" spc="-2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** </a:t>
            </a: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- заработная плата указанная в буклете проиндексирована с  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      01.02.2024 на 9% и достигает 78 800 руб. 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19A6E5-E75D-42A8-9AF7-EA328953F1BC}"/>
              </a:ext>
            </a:extLst>
          </p:cNvPr>
          <p:cNvSpPr/>
          <p:nvPr/>
        </p:nvSpPr>
        <p:spPr>
          <a:xfrm>
            <a:off x="5788006" y="516761"/>
            <a:ext cx="3123858" cy="41272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925E31-2CFD-499A-9B00-155DFDC342AF}"/>
              </a:ext>
            </a:extLst>
          </p:cNvPr>
          <p:cNvSpPr/>
          <p:nvPr/>
        </p:nvSpPr>
        <p:spPr>
          <a:xfrm>
            <a:off x="7125637" y="2665438"/>
            <a:ext cx="646763" cy="437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FF0000"/>
                </a:solidFill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23065438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1" y="231777"/>
            <a:ext cx="8621713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5964"/>
              </a:buClr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ДОПОЛНИТЕЛЬНАЯ ПОДГОТОВКА СТУДЕНТОВ ПО ПРОГРАММЕ «КОЛЛЕДЖ»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91CD1F0-6902-450E-9A15-E982E2EF8EE8}"/>
              </a:ext>
            </a:extLst>
          </p:cNvPr>
          <p:cNvSpPr txBox="1">
            <a:spLocks/>
          </p:cNvSpPr>
          <p:nvPr/>
        </p:nvSpPr>
        <p:spPr>
          <a:xfrm>
            <a:off x="287341" y="537601"/>
            <a:ext cx="8106665" cy="3877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При заключении трёхсторонних договоров на подготовку студентов* по дополнительной образовательной программе: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4D55980-75BE-4572-BFE9-3777E40F0E54}"/>
              </a:ext>
            </a:extLst>
          </p:cNvPr>
          <p:cNvSpPr txBox="1">
            <a:spLocks/>
          </p:cNvSpPr>
          <p:nvPr/>
        </p:nvSpPr>
        <p:spPr>
          <a:xfrm>
            <a:off x="287341" y="1005800"/>
            <a:ext cx="8106665" cy="93375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4 000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рублей -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ежемесячная дополнительная персональная стипендия от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заработную плату в период практики;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трудоустройство в АВТОВАЗ по окончании обучения</a:t>
            </a: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69FD65F-F203-41D1-A5F0-D573B6A88A1E}"/>
              </a:ext>
            </a:extLst>
          </p:cNvPr>
          <p:cNvSpPr txBox="1">
            <a:spLocks/>
          </p:cNvSpPr>
          <p:nvPr/>
        </p:nvSpPr>
        <p:spPr>
          <a:xfrm>
            <a:off x="287341" y="1939553"/>
            <a:ext cx="8106665" cy="66606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3 500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рублей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студента,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обученного по дополнительной образовательной программе (20 часов)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57D185E-E2AC-4622-8B81-E421537395B2}"/>
              </a:ext>
            </a:extLst>
          </p:cNvPr>
          <p:cNvSpPr txBox="1">
            <a:spLocks/>
          </p:cNvSpPr>
          <p:nvPr/>
        </p:nvSpPr>
        <p:spPr>
          <a:xfrm>
            <a:off x="287337" y="2571750"/>
            <a:ext cx="8201566" cy="108399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проходить все виды практики в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трудоустроиться в АВТОВАЗ по окончании обучения и отработать 2 года;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случае отчисления, не трудоустройства или увольнения ранее 2-х лет, возместить средства, затраченные на обучение, дополнительную персональную стипендию пропорционально отработанному времени</a:t>
            </a: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1F585AA-A90A-49A6-A87B-622F0615133A}"/>
              </a:ext>
            </a:extLst>
          </p:cNvPr>
          <p:cNvSpPr txBox="1">
            <a:spLocks/>
          </p:cNvSpPr>
          <p:nvPr/>
        </p:nvSpPr>
        <p:spPr>
          <a:xfrm>
            <a:off x="287337" y="3885860"/>
            <a:ext cx="8106665" cy="66606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организовать обучение по дополнительной образовательной программе;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обеспечить прохождение всех видов практики в АВТОВАЗ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в соответствии с заявкой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C946D43-0878-4BEF-A879-2D7065797609}"/>
              </a:ext>
            </a:extLst>
          </p:cNvPr>
          <p:cNvSpPr txBox="1">
            <a:spLocks/>
          </p:cNvSpPr>
          <p:nvPr/>
        </p:nvSpPr>
        <p:spPr>
          <a:xfrm>
            <a:off x="287337" y="4575040"/>
            <a:ext cx="8517995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программа предусмотрена для совершеннолетних студентов 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80802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1" y="240479"/>
            <a:ext cx="880148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5964"/>
              </a:buClr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all" spc="-100" normalizeH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подготовка студентов по программе </a:t>
            </a:r>
            <a:r>
              <a:rPr kumimoji="0" lang="ru-RU" sz="1600" i="0" u="none" strike="noStrike" kern="1200" cap="none" spc="-100" normalizeH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«КОЛЛЕДЖ </a:t>
            </a:r>
            <a:r>
              <a:rPr kumimoji="0" lang="ru-RU" sz="1600" i="0" u="none" strike="noStrike" kern="1200" cap="none" spc="-100" normalizeH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ru-RU" sz="1600" i="0" u="none" strike="noStrike" kern="1200" cap="none" spc="-100" normalizeH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УНИВЕРСИТЕТ» </a:t>
            </a:r>
            <a:endParaRPr kumimoji="0" lang="ru-RU" sz="1600" i="0" u="none" strike="noStrike" kern="1200" cap="all" spc="-100" normalizeH="0" noProof="0" dirty="0">
              <a:ln>
                <a:noFill/>
              </a:ln>
              <a:solidFill>
                <a:srgbClr val="F5671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91CD1F0-6902-450E-9A15-E982E2EF8EE8}"/>
              </a:ext>
            </a:extLst>
          </p:cNvPr>
          <p:cNvSpPr txBox="1">
            <a:spLocks/>
          </p:cNvSpPr>
          <p:nvPr/>
        </p:nvSpPr>
        <p:spPr>
          <a:xfrm>
            <a:off x="287341" y="516057"/>
            <a:ext cx="8106665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При заключении трёхсторонних договоров на подготовку студентов* по дополнительной образовательной программе: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4D55980-75BE-4572-BFE9-3777E40F0E54}"/>
              </a:ext>
            </a:extLst>
          </p:cNvPr>
          <p:cNvSpPr txBox="1">
            <a:spLocks/>
          </p:cNvSpPr>
          <p:nvPr/>
        </p:nvSpPr>
        <p:spPr>
          <a:xfrm>
            <a:off x="287341" y="1056825"/>
            <a:ext cx="8106665" cy="93375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4 000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рублей -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ежемесячная дополнительная персональная стипендия от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заработную плату в период практики;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возможность последующего обучения в Тольяттинском государственном университете (ТГУ)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69FD65F-F203-41D1-A5F0-D573B6A88A1E}"/>
              </a:ext>
            </a:extLst>
          </p:cNvPr>
          <p:cNvSpPr txBox="1">
            <a:spLocks/>
          </p:cNvSpPr>
          <p:nvPr/>
        </p:nvSpPr>
        <p:spPr>
          <a:xfrm>
            <a:off x="287341" y="2100459"/>
            <a:ext cx="8353739" cy="51858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3 500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рублей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студента,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обученного по дополнительной образовательной программе (20 часов)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57D185E-E2AC-4622-8B81-E421537395B2}"/>
              </a:ext>
            </a:extLst>
          </p:cNvPr>
          <p:cNvSpPr txBox="1">
            <a:spLocks/>
          </p:cNvSpPr>
          <p:nvPr/>
        </p:nvSpPr>
        <p:spPr>
          <a:xfrm>
            <a:off x="287341" y="2875287"/>
            <a:ext cx="8106665" cy="86917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проходить все виды практики в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по окончании обучения в колледже поступить на обучение в ТГУ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1F585AA-A90A-49A6-A87B-622F0615133A}"/>
              </a:ext>
            </a:extLst>
          </p:cNvPr>
          <p:cNvSpPr txBox="1">
            <a:spLocks/>
          </p:cNvSpPr>
          <p:nvPr/>
        </p:nvSpPr>
        <p:spPr>
          <a:xfrm>
            <a:off x="287337" y="3702253"/>
            <a:ext cx="8106665" cy="81592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организовать обучение по дополнительной образовательной программе;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обеспечить прохождение всех видов практики в АВТОВАЗ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в соответствии с заявкой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D10E1AD-41B9-4021-83FD-6D364140CE17}"/>
              </a:ext>
            </a:extLst>
          </p:cNvPr>
          <p:cNvSpPr txBox="1">
            <a:spLocks/>
          </p:cNvSpPr>
          <p:nvPr/>
        </p:nvSpPr>
        <p:spPr>
          <a:xfrm>
            <a:off x="287337" y="4518179"/>
            <a:ext cx="8517995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100" b="0" i="1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* - программа предусмотрена для совершеннолетних студентов 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79457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94E26-F1C6-485E-9685-A9883D7627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708EC-54F6-5D49-910A-E39E93104832}" type="datetime1">
              <a:rPr kumimoji="0" lang="ru-RU" sz="700" b="0" i="0" u="none" strike="noStrike" kern="1200" cap="none" spc="0" normalizeH="0" baseline="0" noProof="0" smtClean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04.03.2024</a:t>
            </a:fld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4D596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E1D7049A-65E7-4D55-92D9-786312F9DFAA}"/>
              </a:ext>
            </a:extLst>
          </p:cNvPr>
          <p:cNvSpPr txBox="1">
            <a:spLocks/>
          </p:cNvSpPr>
          <p:nvPr/>
        </p:nvSpPr>
        <p:spPr>
          <a:xfrm>
            <a:off x="287341" y="192362"/>
            <a:ext cx="8621713" cy="225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cap="all" spc="50" baseline="0">
                <a:solidFill>
                  <a:srgbClr val="F5671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5964"/>
              </a:buClr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-3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ЦЕЛЕВОЕ ОБУЧЕНИЕ</a:t>
            </a:r>
            <a:endParaRPr kumimoji="0" lang="ru-RU" sz="2400" i="0" u="none" strike="noStrike" kern="1200" cap="all" spc="0" normalizeH="0" baseline="0" noProof="0" dirty="0">
              <a:ln>
                <a:noFill/>
              </a:ln>
              <a:solidFill>
                <a:srgbClr val="F5671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91CD1F0-6902-450E-9A15-E982E2EF8EE8}"/>
              </a:ext>
            </a:extLst>
          </p:cNvPr>
          <p:cNvSpPr txBox="1">
            <a:spLocks/>
          </p:cNvSpPr>
          <p:nvPr/>
        </p:nvSpPr>
        <p:spPr>
          <a:xfrm>
            <a:off x="287333" y="532508"/>
            <a:ext cx="8106665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При заключении трёхсторонних договоров о целевом обучении: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4D55980-75BE-4572-BFE9-3777E40F0E54}"/>
              </a:ext>
            </a:extLst>
          </p:cNvPr>
          <p:cNvSpPr txBox="1">
            <a:spLocks/>
          </p:cNvSpPr>
          <p:nvPr/>
        </p:nvSpPr>
        <p:spPr>
          <a:xfrm>
            <a:off x="287333" y="855674"/>
            <a:ext cx="8540764" cy="93375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ПОЛУЧАЕТ:</a:t>
            </a:r>
          </a:p>
          <a:p>
            <a:pPr marL="285750" lvl="1" indent="-285750" algn="just">
              <a:buClr>
                <a:srgbClr val="4C5863"/>
              </a:buClr>
              <a:buFont typeface="Symbol" panose="05050102010706020507" pitchFamily="18" charset="2"/>
              <a:buChar char="-"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ежемесячная дополнительная персональная стипендия от АВТОВАЗ (</a:t>
            </a:r>
            <a:r>
              <a:rPr lang="ru-RU" b="0" spc="-20" dirty="0">
                <a:solidFill>
                  <a:srgbClr val="4C5863"/>
                </a:solidFill>
                <a:latin typeface="Arial"/>
              </a:rPr>
              <a:t>до достижения совершеннолетия – </a:t>
            </a:r>
            <a:r>
              <a:rPr lang="ru-RU" dirty="0">
                <a:solidFill>
                  <a:srgbClr val="F5671E"/>
                </a:solidFill>
                <a:latin typeface="Arial"/>
              </a:rPr>
              <a:t>1 000 </a:t>
            </a:r>
            <a:r>
              <a:rPr lang="ru-RU" b="0" spc="-20" dirty="0">
                <a:solidFill>
                  <a:srgbClr val="4C5863"/>
                </a:solidFill>
                <a:latin typeface="Arial"/>
              </a:rPr>
              <a:t>рублей/месяц; после достижения совершеннолетия – </a:t>
            </a:r>
            <a:r>
              <a:rPr lang="ru-RU" dirty="0">
                <a:solidFill>
                  <a:srgbClr val="F5671E"/>
                </a:solidFill>
                <a:latin typeface="Arial"/>
              </a:rPr>
              <a:t>6 000 </a:t>
            </a:r>
            <a:r>
              <a:rPr lang="ru-RU" b="0" spc="-20" dirty="0">
                <a:solidFill>
                  <a:srgbClr val="4C5863"/>
                </a:solidFill>
              </a:rPr>
              <a:t>рублей/месяц);</a:t>
            </a: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заработную плату в период практики;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трудоустройство в АВТОВАЗ по окончании обучения</a:t>
            </a: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69FD65F-F203-41D1-A5F0-D573B6A88A1E}"/>
              </a:ext>
            </a:extLst>
          </p:cNvPr>
          <p:cNvSpPr txBox="1">
            <a:spLocks/>
          </p:cNvSpPr>
          <p:nvPr/>
        </p:nvSpPr>
        <p:spPr>
          <a:xfrm>
            <a:off x="287333" y="2043650"/>
            <a:ext cx="8621721" cy="51858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ПОЛУЧАЕТ: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671E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175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рублей/час </a:t>
            </a: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за каждого студента, </a:t>
            </a: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обученного по дополнительной образовательной программе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57D185E-E2AC-4622-8B81-E421537395B2}"/>
              </a:ext>
            </a:extLst>
          </p:cNvPr>
          <p:cNvSpPr txBox="1">
            <a:spLocks/>
          </p:cNvSpPr>
          <p:nvPr/>
        </p:nvSpPr>
        <p:spPr>
          <a:xfrm>
            <a:off x="287333" y="2471782"/>
            <a:ext cx="8106665" cy="86917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СТУДЕНТ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проходить все виды практики в АВТОВАЗ;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трудоустроиться в АВТОВАЗ по окончании обучения и отработать 3 года;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случае отчисления, не трудоустройства или увольнения ранее 3-х лет, возместить средства, затраченные на обучение, дополнительную персональную стипендию</a:t>
            </a: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1F585AA-A90A-49A6-A87B-622F0615133A}"/>
              </a:ext>
            </a:extLst>
          </p:cNvPr>
          <p:cNvSpPr txBox="1">
            <a:spLocks/>
          </p:cNvSpPr>
          <p:nvPr/>
        </p:nvSpPr>
        <p:spPr>
          <a:xfrm>
            <a:off x="287333" y="3674729"/>
            <a:ext cx="8106665" cy="81592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100" b="0" kern="1200" cap="all" baseline="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1pPr>
            <a:lvl2pPr marL="450850" indent="-18415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2pPr>
            <a:lvl3pPr marL="715963" indent="-176213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3pPr>
            <a:lvl4pPr marL="98266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4pPr>
            <a:lvl5pPr marL="1255713" indent="-177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1" kern="1200">
                <a:solidFill>
                  <a:srgbClr val="4D5964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-20" normalizeH="0" baseline="0" noProof="0" dirty="0">
                <a:ln>
                  <a:noFill/>
                </a:ln>
                <a:solidFill>
                  <a:srgbClr val="4C586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КОЛЛЕДЖ ДОЛЖЕН: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организовать обучение по дополнительной образовательной программе;</a:t>
            </a: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D5964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ru-RU" sz="1400" b="0" i="0" u="none" strike="noStrike" kern="1200" cap="none" spc="-20" normalizeH="0" baseline="0" noProof="0" dirty="0">
                <a:ln>
                  <a:noFill/>
                </a:ln>
                <a:solidFill>
                  <a:srgbClr val="4D596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Symbol" panose="05050102010706020507" pitchFamily="18" charset="2"/>
              </a:rPr>
              <a:t>обеспечить прохождение всех видов практики в АВТОВАЗ</a:t>
            </a: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285750" marR="0" lvl="1" indent="-285750" algn="just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5863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ru-RU" sz="1400" b="0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-2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4C5863"/>
              </a:solidFill>
              <a:effectLst/>
              <a:uLnTx/>
              <a:uFillTx/>
              <a:latin typeface="Arial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26013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LADA content">
  <a:themeElements>
    <a:clrScheme name="Custom 7">
      <a:dk1>
        <a:srgbClr val="000000"/>
      </a:dk1>
      <a:lt1>
        <a:srgbClr val="FFFFFF"/>
      </a:lt1>
      <a:dk2>
        <a:srgbClr val="4C5863"/>
      </a:dk2>
      <a:lt2>
        <a:srgbClr val="E7E8EA"/>
      </a:lt2>
      <a:accent1>
        <a:srgbClr val="4C5863"/>
      </a:accent1>
      <a:accent2>
        <a:srgbClr val="F5671E"/>
      </a:accent2>
      <a:accent3>
        <a:srgbClr val="C6D0D7"/>
      </a:accent3>
      <a:accent4>
        <a:srgbClr val="A4ACB6"/>
      </a:accent4>
      <a:accent5>
        <a:srgbClr val="828E98"/>
      </a:accent5>
      <a:accent6>
        <a:srgbClr val="63717C"/>
      </a:accent6>
      <a:hlink>
        <a:srgbClr val="1F2350"/>
      </a:hlink>
      <a:folHlink>
        <a:srgbClr val="194DB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LADA content">
  <a:themeElements>
    <a:clrScheme name="Custom 7">
      <a:dk1>
        <a:srgbClr val="000000"/>
      </a:dk1>
      <a:lt1>
        <a:srgbClr val="FFFFFF"/>
      </a:lt1>
      <a:dk2>
        <a:srgbClr val="4C5863"/>
      </a:dk2>
      <a:lt2>
        <a:srgbClr val="E7E8EA"/>
      </a:lt2>
      <a:accent1>
        <a:srgbClr val="4C5863"/>
      </a:accent1>
      <a:accent2>
        <a:srgbClr val="F5671E"/>
      </a:accent2>
      <a:accent3>
        <a:srgbClr val="C6D0D7"/>
      </a:accent3>
      <a:accent4>
        <a:srgbClr val="A4ACB6"/>
      </a:accent4>
      <a:accent5>
        <a:srgbClr val="828E98"/>
      </a:accent5>
      <a:accent6>
        <a:srgbClr val="63717C"/>
      </a:accent6>
      <a:hlink>
        <a:srgbClr val="1F2350"/>
      </a:hlink>
      <a:folHlink>
        <a:srgbClr val="194DB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23888</TotalTime>
  <Words>1178</Words>
  <Application>Microsoft Office PowerPoint</Application>
  <PresentationFormat>Экран (16:9)</PresentationFormat>
  <Paragraphs>167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Тема LADA content</vt:lpstr>
      <vt:lpstr>1_Тема LADA content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Павленко Марина</dc:creator>
  <cp:lastModifiedBy>КРИТЮК ЕВГЕНИЙ АЛЕКСАНДРОВИЧ</cp:lastModifiedBy>
  <cp:revision>473</cp:revision>
  <cp:lastPrinted>2024-03-04T11:24:12Z</cp:lastPrinted>
  <dcterms:created xsi:type="dcterms:W3CDTF">2018-11-19T14:50:27Z</dcterms:created>
  <dcterms:modified xsi:type="dcterms:W3CDTF">2024-03-04T11:25:06Z</dcterms:modified>
</cp:coreProperties>
</file>